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layout3.xml" ContentType="application/vnd.openxmlformats-officedocument.drawingml.diagramLayout+xml"/>
  <Override PartName="/ppt/notesSlides/notesSlide9.xml" ContentType="application/vnd.openxmlformats-officedocument.presentationml.notesSlide+xml"/>
  <Override PartName="/ppt/diagrams/data4.xml" ContentType="application/vnd.openxmlformats-officedocument.drawingml.diagramData+xml"/>
  <Override PartName="/ppt/diagrams/data5.xml" ContentType="application/vnd.openxmlformats-officedocument.drawingml.diagramData+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diagrams/data3.xml" ContentType="application/vnd.openxmlformats-officedocument.drawingml.diagramData+xml"/>
  <Override PartName="/ppt/notesSlides/notesSlide10.xml" ContentType="application/vnd.openxmlformats-officedocument.presentationml.notesSlide+xml"/>
  <Override PartName="/ppt/diagrams/colors5.xml" ContentType="application/vnd.openxmlformats-officedocument.drawingml.diagramColors+xml"/>
  <Override PartName="/ppt/diagrams/colors6.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7" r:id="rId2"/>
    <p:sldId id="282" r:id="rId3"/>
    <p:sldId id="283" r:id="rId4"/>
    <p:sldId id="284" r:id="rId5"/>
    <p:sldId id="285" r:id="rId6"/>
    <p:sldId id="287" r:id="rId7"/>
    <p:sldId id="288" r:id="rId8"/>
    <p:sldId id="289" r:id="rId9"/>
    <p:sldId id="290" r:id="rId10"/>
    <p:sldId id="291" r:id="rId11"/>
    <p:sldId id="292" r:id="rId12"/>
    <p:sldId id="293" r:id="rId13"/>
    <p:sldId id="29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62700" autoAdjust="0"/>
  </p:normalViewPr>
  <p:slideViewPr>
    <p:cSldViewPr>
      <p:cViewPr varScale="1">
        <p:scale>
          <a:sx n="45" d="100"/>
          <a:sy n="45" d="100"/>
        </p:scale>
        <p:origin x="-1236" y="-90"/>
      </p:cViewPr>
      <p:guideLst>
        <p:guide orient="horz" pos="2160"/>
        <p:guide pos="2880"/>
      </p:guideLst>
    </p:cSldViewPr>
  </p:slideViewPr>
  <p:notesTextViewPr>
    <p:cViewPr>
      <p:scale>
        <a:sx n="1" d="1"/>
        <a:sy n="1" d="1"/>
      </p:scale>
      <p:origin x="0" y="0"/>
    </p:cViewPr>
  </p:notesTextViewPr>
  <p:notesViewPr>
    <p:cSldViewPr>
      <p:cViewPr varScale="1">
        <p:scale>
          <a:sx n="56" d="100"/>
          <a:sy n="56" d="100"/>
        </p:scale>
        <p:origin x="-1860"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40CA84-B13F-48A1-BCEA-A6B13B49CA58}" type="doc">
      <dgm:prSet loTypeId="urn:microsoft.com/office/officeart/2005/8/layout/default" loCatId="list" qsTypeId="urn:microsoft.com/office/officeart/2005/8/quickstyle/simple5" qsCatId="simple" csTypeId="urn:microsoft.com/office/officeart/2005/8/colors/colorful5" csCatId="colorful" phldr="1"/>
      <dgm:spPr/>
      <dgm:t>
        <a:bodyPr/>
        <a:lstStyle/>
        <a:p>
          <a:endParaRPr lang="en-US"/>
        </a:p>
      </dgm:t>
    </dgm:pt>
    <dgm:pt modelId="{AE3DE703-438F-4B00-BC80-33EBA387F593}">
      <dgm:prSet phldrT="[Text]"/>
      <dgm:spPr/>
      <dgm:t>
        <a:bodyPr/>
        <a:lstStyle/>
        <a:p>
          <a:r>
            <a:rPr lang="en-US" b="1" dirty="0" smtClean="0"/>
            <a:t>Enhanced Language Training</a:t>
          </a:r>
          <a:endParaRPr lang="en-US" b="1" dirty="0"/>
        </a:p>
      </dgm:t>
    </dgm:pt>
    <dgm:pt modelId="{DD8C5CF3-6936-4FE2-A861-5E65A4A54D67}" type="parTrans" cxnId="{0B96ACF8-0B1B-44D6-9767-0F9494899D98}">
      <dgm:prSet/>
      <dgm:spPr/>
      <dgm:t>
        <a:bodyPr/>
        <a:lstStyle/>
        <a:p>
          <a:endParaRPr lang="en-US"/>
        </a:p>
      </dgm:t>
    </dgm:pt>
    <dgm:pt modelId="{1998299A-36C7-4E60-A8A1-6FD49581CDF6}" type="sibTrans" cxnId="{0B96ACF8-0B1B-44D6-9767-0F9494899D98}">
      <dgm:prSet/>
      <dgm:spPr/>
      <dgm:t>
        <a:bodyPr/>
        <a:lstStyle/>
        <a:p>
          <a:endParaRPr lang="en-US"/>
        </a:p>
      </dgm:t>
    </dgm:pt>
    <dgm:pt modelId="{AA217519-DA3C-4F26-AF4D-7B1DBD834B8B}">
      <dgm:prSet phldrT="[Text]"/>
      <dgm:spPr/>
      <dgm:t>
        <a:bodyPr/>
        <a:lstStyle/>
        <a:p>
          <a:r>
            <a:rPr lang="en-US" b="1" dirty="0" smtClean="0"/>
            <a:t>Medical Terminology</a:t>
          </a:r>
          <a:endParaRPr lang="en-US" b="1" dirty="0"/>
        </a:p>
      </dgm:t>
    </dgm:pt>
    <dgm:pt modelId="{272A19AF-2C3A-4D19-BEA2-14C2BDBC0099}" type="parTrans" cxnId="{168F19AC-1EDA-44BD-95B6-8F3A99E0FB25}">
      <dgm:prSet/>
      <dgm:spPr/>
      <dgm:t>
        <a:bodyPr/>
        <a:lstStyle/>
        <a:p>
          <a:endParaRPr lang="en-US"/>
        </a:p>
      </dgm:t>
    </dgm:pt>
    <dgm:pt modelId="{9CEEB884-172A-40A0-8E63-603B6995D4CB}" type="sibTrans" cxnId="{168F19AC-1EDA-44BD-95B6-8F3A99E0FB25}">
      <dgm:prSet/>
      <dgm:spPr/>
      <dgm:t>
        <a:bodyPr/>
        <a:lstStyle/>
        <a:p>
          <a:endParaRPr lang="en-US"/>
        </a:p>
      </dgm:t>
    </dgm:pt>
    <dgm:pt modelId="{402BE0FC-882A-45E5-87DC-D9992F67A317}">
      <dgm:prSet phldrT="[Text]"/>
      <dgm:spPr/>
      <dgm:t>
        <a:bodyPr/>
        <a:lstStyle/>
        <a:p>
          <a:r>
            <a:rPr lang="en-US" b="1" dirty="0" smtClean="0"/>
            <a:t>Employment Ontario</a:t>
          </a:r>
          <a:endParaRPr lang="en-US" b="1" dirty="0"/>
        </a:p>
      </dgm:t>
    </dgm:pt>
    <dgm:pt modelId="{07FADF3A-39E0-4254-A775-72C24B647964}" type="parTrans" cxnId="{E5685988-56B0-4DAE-81D6-3948BA5EA63E}">
      <dgm:prSet/>
      <dgm:spPr/>
      <dgm:t>
        <a:bodyPr/>
        <a:lstStyle/>
        <a:p>
          <a:endParaRPr lang="en-US"/>
        </a:p>
      </dgm:t>
    </dgm:pt>
    <dgm:pt modelId="{DEB7E1DE-5D94-4C2A-8A8C-943852C7165A}" type="sibTrans" cxnId="{E5685988-56B0-4DAE-81D6-3948BA5EA63E}">
      <dgm:prSet/>
      <dgm:spPr/>
      <dgm:t>
        <a:bodyPr/>
        <a:lstStyle/>
        <a:p>
          <a:endParaRPr lang="en-US"/>
        </a:p>
      </dgm:t>
    </dgm:pt>
    <dgm:pt modelId="{0F8643D6-2A8E-4DB3-ADF6-ACE1398BA8BB}" type="pres">
      <dgm:prSet presAssocID="{E240CA84-B13F-48A1-BCEA-A6B13B49CA58}" presName="diagram" presStyleCnt="0">
        <dgm:presLayoutVars>
          <dgm:dir/>
          <dgm:resizeHandles val="exact"/>
        </dgm:presLayoutVars>
      </dgm:prSet>
      <dgm:spPr/>
      <dgm:t>
        <a:bodyPr/>
        <a:lstStyle/>
        <a:p>
          <a:endParaRPr lang="en-US"/>
        </a:p>
      </dgm:t>
    </dgm:pt>
    <dgm:pt modelId="{3E9570A5-FB51-4568-9094-BC33CCD01F09}" type="pres">
      <dgm:prSet presAssocID="{AE3DE703-438F-4B00-BC80-33EBA387F593}" presName="node" presStyleLbl="node1" presStyleIdx="0" presStyleCnt="3">
        <dgm:presLayoutVars>
          <dgm:bulletEnabled val="1"/>
        </dgm:presLayoutVars>
      </dgm:prSet>
      <dgm:spPr/>
      <dgm:t>
        <a:bodyPr/>
        <a:lstStyle/>
        <a:p>
          <a:endParaRPr lang="en-US"/>
        </a:p>
      </dgm:t>
    </dgm:pt>
    <dgm:pt modelId="{7CC72CBA-0649-4FA5-B8E9-D17BF37746BE}" type="pres">
      <dgm:prSet presAssocID="{1998299A-36C7-4E60-A8A1-6FD49581CDF6}" presName="sibTrans" presStyleCnt="0"/>
      <dgm:spPr/>
    </dgm:pt>
    <dgm:pt modelId="{C0F7656A-9577-40AA-B2BB-DFE373C0542E}" type="pres">
      <dgm:prSet presAssocID="{AA217519-DA3C-4F26-AF4D-7B1DBD834B8B}" presName="node" presStyleLbl="node1" presStyleIdx="1" presStyleCnt="3">
        <dgm:presLayoutVars>
          <dgm:bulletEnabled val="1"/>
        </dgm:presLayoutVars>
      </dgm:prSet>
      <dgm:spPr/>
      <dgm:t>
        <a:bodyPr/>
        <a:lstStyle/>
        <a:p>
          <a:endParaRPr lang="en-US"/>
        </a:p>
      </dgm:t>
    </dgm:pt>
    <dgm:pt modelId="{45C17362-3F33-4106-B16D-9807E9B9AB5E}" type="pres">
      <dgm:prSet presAssocID="{9CEEB884-172A-40A0-8E63-603B6995D4CB}" presName="sibTrans" presStyleCnt="0"/>
      <dgm:spPr/>
    </dgm:pt>
    <dgm:pt modelId="{63071A90-EA16-4F8A-976F-1B855B5925CA}" type="pres">
      <dgm:prSet presAssocID="{402BE0FC-882A-45E5-87DC-D9992F67A317}" presName="node" presStyleLbl="node1" presStyleIdx="2" presStyleCnt="3">
        <dgm:presLayoutVars>
          <dgm:bulletEnabled val="1"/>
        </dgm:presLayoutVars>
      </dgm:prSet>
      <dgm:spPr/>
      <dgm:t>
        <a:bodyPr/>
        <a:lstStyle/>
        <a:p>
          <a:endParaRPr lang="en-US"/>
        </a:p>
      </dgm:t>
    </dgm:pt>
  </dgm:ptLst>
  <dgm:cxnLst>
    <dgm:cxn modelId="{C2F7BD5C-A80A-4B01-A0BD-B5B8B6D9A55E}" type="presOf" srcId="{AE3DE703-438F-4B00-BC80-33EBA387F593}" destId="{3E9570A5-FB51-4568-9094-BC33CCD01F09}" srcOrd="0" destOrd="0" presId="urn:microsoft.com/office/officeart/2005/8/layout/default"/>
    <dgm:cxn modelId="{E5685988-56B0-4DAE-81D6-3948BA5EA63E}" srcId="{E240CA84-B13F-48A1-BCEA-A6B13B49CA58}" destId="{402BE0FC-882A-45E5-87DC-D9992F67A317}" srcOrd="2" destOrd="0" parTransId="{07FADF3A-39E0-4254-A775-72C24B647964}" sibTransId="{DEB7E1DE-5D94-4C2A-8A8C-943852C7165A}"/>
    <dgm:cxn modelId="{D2361038-1394-432F-A1A5-A53282E1EA0F}" type="presOf" srcId="{AA217519-DA3C-4F26-AF4D-7B1DBD834B8B}" destId="{C0F7656A-9577-40AA-B2BB-DFE373C0542E}" srcOrd="0" destOrd="0" presId="urn:microsoft.com/office/officeart/2005/8/layout/default"/>
    <dgm:cxn modelId="{95F66F80-E13C-4A48-BF97-D1B7EFA29875}" type="presOf" srcId="{E240CA84-B13F-48A1-BCEA-A6B13B49CA58}" destId="{0F8643D6-2A8E-4DB3-ADF6-ACE1398BA8BB}" srcOrd="0" destOrd="0" presId="urn:microsoft.com/office/officeart/2005/8/layout/default"/>
    <dgm:cxn modelId="{BED4DD99-0038-4E87-AE53-9BDBE8EDC344}" type="presOf" srcId="{402BE0FC-882A-45E5-87DC-D9992F67A317}" destId="{63071A90-EA16-4F8A-976F-1B855B5925CA}" srcOrd="0" destOrd="0" presId="urn:microsoft.com/office/officeart/2005/8/layout/default"/>
    <dgm:cxn modelId="{168F19AC-1EDA-44BD-95B6-8F3A99E0FB25}" srcId="{E240CA84-B13F-48A1-BCEA-A6B13B49CA58}" destId="{AA217519-DA3C-4F26-AF4D-7B1DBD834B8B}" srcOrd="1" destOrd="0" parTransId="{272A19AF-2C3A-4D19-BEA2-14C2BDBC0099}" sibTransId="{9CEEB884-172A-40A0-8E63-603B6995D4CB}"/>
    <dgm:cxn modelId="{0B96ACF8-0B1B-44D6-9767-0F9494899D98}" srcId="{E240CA84-B13F-48A1-BCEA-A6B13B49CA58}" destId="{AE3DE703-438F-4B00-BC80-33EBA387F593}" srcOrd="0" destOrd="0" parTransId="{DD8C5CF3-6936-4FE2-A861-5E65A4A54D67}" sibTransId="{1998299A-36C7-4E60-A8A1-6FD49581CDF6}"/>
    <dgm:cxn modelId="{19465088-C2F0-439F-A0DF-CC74850DA036}" type="presParOf" srcId="{0F8643D6-2A8E-4DB3-ADF6-ACE1398BA8BB}" destId="{3E9570A5-FB51-4568-9094-BC33CCD01F09}" srcOrd="0" destOrd="0" presId="urn:microsoft.com/office/officeart/2005/8/layout/default"/>
    <dgm:cxn modelId="{B0706B50-2F42-4A65-AEE9-EAC0EFBE5357}" type="presParOf" srcId="{0F8643D6-2A8E-4DB3-ADF6-ACE1398BA8BB}" destId="{7CC72CBA-0649-4FA5-B8E9-D17BF37746BE}" srcOrd="1" destOrd="0" presId="urn:microsoft.com/office/officeart/2005/8/layout/default"/>
    <dgm:cxn modelId="{D334A565-4FB8-4ACD-8CE1-50550194D2F1}" type="presParOf" srcId="{0F8643D6-2A8E-4DB3-ADF6-ACE1398BA8BB}" destId="{C0F7656A-9577-40AA-B2BB-DFE373C0542E}" srcOrd="2" destOrd="0" presId="urn:microsoft.com/office/officeart/2005/8/layout/default"/>
    <dgm:cxn modelId="{B28AFC16-E45B-4676-AEB6-B379C4D5AC9C}" type="presParOf" srcId="{0F8643D6-2A8E-4DB3-ADF6-ACE1398BA8BB}" destId="{45C17362-3F33-4106-B16D-9807E9B9AB5E}" srcOrd="3" destOrd="0" presId="urn:microsoft.com/office/officeart/2005/8/layout/default"/>
    <dgm:cxn modelId="{3966B9CD-7C1F-4892-B735-CC0F22FF2754}" type="presParOf" srcId="{0F8643D6-2A8E-4DB3-ADF6-ACE1398BA8BB}" destId="{63071A90-EA16-4F8A-976F-1B855B5925CA}" srcOrd="4" destOrd="0" presId="urn:microsoft.com/office/officeart/2005/8/layout/default"/>
  </dgm:cxnLst>
  <dgm:bg/>
  <dgm:whole/>
</dgm:dataModel>
</file>

<file path=ppt/diagrams/data2.xml><?xml version="1.0" encoding="utf-8"?>
<dgm:dataModel xmlns:dgm="http://schemas.openxmlformats.org/drawingml/2006/diagram" xmlns:a="http://schemas.openxmlformats.org/drawingml/2006/main">
  <dgm:ptLst>
    <dgm:pt modelId="{C30908A2-ABC0-4221-8941-D9C5BF0EFF5F}" type="doc">
      <dgm:prSet loTypeId="urn:microsoft.com/office/officeart/2005/8/layout/default" loCatId="list" qsTypeId="urn:microsoft.com/office/officeart/2005/8/quickstyle/simple5" qsCatId="simple" csTypeId="urn:microsoft.com/office/officeart/2005/8/colors/accent5_2" csCatId="accent5" phldr="1"/>
      <dgm:spPr/>
      <dgm:t>
        <a:bodyPr/>
        <a:lstStyle/>
        <a:p>
          <a:endParaRPr lang="en-US"/>
        </a:p>
      </dgm:t>
    </dgm:pt>
    <dgm:pt modelId="{8BFB15F1-8CDD-482D-B4A9-35A09C6239D6}">
      <dgm:prSet phldrT="[Text]"/>
      <dgm:spPr/>
      <dgm:t>
        <a:bodyPr/>
        <a:lstStyle/>
        <a:p>
          <a:r>
            <a:rPr lang="en-US" b="1" dirty="0" smtClean="0"/>
            <a:t>Enhance language</a:t>
          </a:r>
          <a:endParaRPr lang="en-US" b="1" dirty="0"/>
        </a:p>
      </dgm:t>
    </dgm:pt>
    <dgm:pt modelId="{45375BF5-E741-4FA2-8E32-47928766CD40}" type="parTrans" cxnId="{7DF21F58-4E30-4F9A-91E9-AAAF25B2A2B0}">
      <dgm:prSet/>
      <dgm:spPr/>
      <dgm:t>
        <a:bodyPr/>
        <a:lstStyle/>
        <a:p>
          <a:endParaRPr lang="en-US"/>
        </a:p>
      </dgm:t>
    </dgm:pt>
    <dgm:pt modelId="{01FB419A-0668-43D3-9496-064B01AB9487}" type="sibTrans" cxnId="{7DF21F58-4E30-4F9A-91E9-AAAF25B2A2B0}">
      <dgm:prSet/>
      <dgm:spPr/>
      <dgm:t>
        <a:bodyPr/>
        <a:lstStyle/>
        <a:p>
          <a:endParaRPr lang="en-US"/>
        </a:p>
      </dgm:t>
    </dgm:pt>
    <dgm:pt modelId="{B56C79A7-5F99-42E7-BC06-E0B904207D22}">
      <dgm:prSet phldrT="[Text]"/>
      <dgm:spPr/>
      <dgm:t>
        <a:bodyPr/>
        <a:lstStyle/>
        <a:p>
          <a:r>
            <a:rPr lang="en-US" b="1" dirty="0" smtClean="0"/>
            <a:t>Increase knowledge</a:t>
          </a:r>
          <a:endParaRPr lang="en-US" b="1" dirty="0"/>
        </a:p>
      </dgm:t>
    </dgm:pt>
    <dgm:pt modelId="{0FFE9194-0760-46B3-BB2F-568363065B73}" type="parTrans" cxnId="{558F3E3B-72C3-4FB5-A123-35B449CF98B1}">
      <dgm:prSet/>
      <dgm:spPr/>
      <dgm:t>
        <a:bodyPr/>
        <a:lstStyle/>
        <a:p>
          <a:endParaRPr lang="en-US"/>
        </a:p>
      </dgm:t>
    </dgm:pt>
    <dgm:pt modelId="{1F5E3E27-3642-4CF1-BDDE-F0D2C7E163E2}" type="sibTrans" cxnId="{558F3E3B-72C3-4FB5-A123-35B449CF98B1}">
      <dgm:prSet/>
      <dgm:spPr/>
      <dgm:t>
        <a:bodyPr/>
        <a:lstStyle/>
        <a:p>
          <a:endParaRPr lang="en-US"/>
        </a:p>
      </dgm:t>
    </dgm:pt>
    <dgm:pt modelId="{28858DEA-05E3-4491-99A3-664B27997970}">
      <dgm:prSet phldrT="[Text]"/>
      <dgm:spPr/>
      <dgm:t>
        <a:bodyPr/>
        <a:lstStyle/>
        <a:p>
          <a:r>
            <a:rPr lang="en-US" b="1" dirty="0" smtClean="0"/>
            <a:t>Learn workplace culture</a:t>
          </a:r>
          <a:endParaRPr lang="en-US" b="1" dirty="0"/>
        </a:p>
      </dgm:t>
    </dgm:pt>
    <dgm:pt modelId="{0B0FEDEB-37A9-4DF4-A7BB-C5CD68EB7141}" type="parTrans" cxnId="{B2EF5481-7AF8-4D64-A262-BD6AB4AC0987}">
      <dgm:prSet/>
      <dgm:spPr/>
      <dgm:t>
        <a:bodyPr/>
        <a:lstStyle/>
        <a:p>
          <a:endParaRPr lang="en-US"/>
        </a:p>
      </dgm:t>
    </dgm:pt>
    <dgm:pt modelId="{E200F3C2-4092-4AA7-AC56-E1AFC59D2740}" type="sibTrans" cxnId="{B2EF5481-7AF8-4D64-A262-BD6AB4AC0987}">
      <dgm:prSet/>
      <dgm:spPr/>
      <dgm:t>
        <a:bodyPr/>
        <a:lstStyle/>
        <a:p>
          <a:endParaRPr lang="en-US"/>
        </a:p>
      </dgm:t>
    </dgm:pt>
    <dgm:pt modelId="{C436AAEE-AEE9-44BE-A83B-4B4E3D7578BF}">
      <dgm:prSet phldrT="[Text]"/>
      <dgm:spPr/>
      <dgm:t>
        <a:bodyPr/>
        <a:lstStyle/>
        <a:p>
          <a:r>
            <a:rPr lang="en-US" b="1" dirty="0" smtClean="0"/>
            <a:t>Craft targeted resumes</a:t>
          </a:r>
          <a:endParaRPr lang="en-US" b="1" dirty="0"/>
        </a:p>
      </dgm:t>
    </dgm:pt>
    <dgm:pt modelId="{CE1183F4-0236-4194-A96A-C02D60E9107C}" type="parTrans" cxnId="{0E2555D0-2842-4AC4-A71C-D8C57E3CCFEF}">
      <dgm:prSet/>
      <dgm:spPr/>
      <dgm:t>
        <a:bodyPr/>
        <a:lstStyle/>
        <a:p>
          <a:endParaRPr lang="en-US"/>
        </a:p>
      </dgm:t>
    </dgm:pt>
    <dgm:pt modelId="{56785697-9D74-4FFD-8EB9-84C9DBF8155F}" type="sibTrans" cxnId="{0E2555D0-2842-4AC4-A71C-D8C57E3CCFEF}">
      <dgm:prSet/>
      <dgm:spPr/>
      <dgm:t>
        <a:bodyPr/>
        <a:lstStyle/>
        <a:p>
          <a:endParaRPr lang="en-US"/>
        </a:p>
      </dgm:t>
    </dgm:pt>
    <dgm:pt modelId="{1B65817D-EDEC-400D-BF4D-B569BB59D878}">
      <dgm:prSet phldrT="[Text]"/>
      <dgm:spPr/>
      <dgm:t>
        <a:bodyPr/>
        <a:lstStyle/>
        <a:p>
          <a:r>
            <a:rPr lang="en-US" b="1" dirty="0" smtClean="0"/>
            <a:t>Enhance networking</a:t>
          </a:r>
          <a:endParaRPr lang="en-US" b="1" dirty="0"/>
        </a:p>
      </dgm:t>
    </dgm:pt>
    <dgm:pt modelId="{B05E5CB9-A16B-4AF7-B8A5-8B9E93577DBC}" type="parTrans" cxnId="{4DDB4BD3-140E-4142-AD26-4ED4043E79EA}">
      <dgm:prSet/>
      <dgm:spPr/>
      <dgm:t>
        <a:bodyPr/>
        <a:lstStyle/>
        <a:p>
          <a:endParaRPr lang="en-US"/>
        </a:p>
      </dgm:t>
    </dgm:pt>
    <dgm:pt modelId="{DD2CC7A3-5EB6-4BBD-A37C-4D6210DD4B60}" type="sibTrans" cxnId="{4DDB4BD3-140E-4142-AD26-4ED4043E79EA}">
      <dgm:prSet/>
      <dgm:spPr/>
      <dgm:t>
        <a:bodyPr/>
        <a:lstStyle/>
        <a:p>
          <a:endParaRPr lang="en-US"/>
        </a:p>
      </dgm:t>
    </dgm:pt>
    <dgm:pt modelId="{8C7DBEAE-02A3-4345-9A6B-B79A56B6345E}">
      <dgm:prSet phldrT="[Text]"/>
      <dgm:spPr/>
      <dgm:t>
        <a:bodyPr/>
        <a:lstStyle/>
        <a:p>
          <a:r>
            <a:rPr lang="en-US" b="1" dirty="0" smtClean="0"/>
            <a:t>Identify suitable job leads</a:t>
          </a:r>
          <a:endParaRPr lang="en-US" b="1" dirty="0"/>
        </a:p>
      </dgm:t>
    </dgm:pt>
    <dgm:pt modelId="{2715E401-B9C4-41CB-92FE-40CDE6500D9B}" type="parTrans" cxnId="{207CEAF7-117D-4384-A276-0F34E25A9B65}">
      <dgm:prSet/>
      <dgm:spPr/>
      <dgm:t>
        <a:bodyPr/>
        <a:lstStyle/>
        <a:p>
          <a:endParaRPr lang="en-US"/>
        </a:p>
      </dgm:t>
    </dgm:pt>
    <dgm:pt modelId="{D31AD890-5F5D-4526-9C96-5DBF517C0E62}" type="sibTrans" cxnId="{207CEAF7-117D-4384-A276-0F34E25A9B65}">
      <dgm:prSet/>
      <dgm:spPr/>
      <dgm:t>
        <a:bodyPr/>
        <a:lstStyle/>
        <a:p>
          <a:endParaRPr lang="en-US"/>
        </a:p>
      </dgm:t>
    </dgm:pt>
    <dgm:pt modelId="{74C27D40-3EF6-4DFA-9DCB-2BBA4C0D38C6}">
      <dgm:prSet phldrT="[Text]"/>
      <dgm:spPr/>
      <dgm:t>
        <a:bodyPr/>
        <a:lstStyle/>
        <a:p>
          <a:r>
            <a:rPr lang="en-US" dirty="0" smtClean="0"/>
            <a:t>Connect with a mentor</a:t>
          </a:r>
          <a:endParaRPr lang="en-US" dirty="0"/>
        </a:p>
      </dgm:t>
    </dgm:pt>
    <dgm:pt modelId="{6C67BC12-24DB-46C8-8FB6-037FA8E644C2}" type="parTrans" cxnId="{AFD0719A-3492-46E7-BA65-33608AF17521}">
      <dgm:prSet/>
      <dgm:spPr/>
      <dgm:t>
        <a:bodyPr/>
        <a:lstStyle/>
        <a:p>
          <a:endParaRPr lang="en-US"/>
        </a:p>
      </dgm:t>
    </dgm:pt>
    <dgm:pt modelId="{29C9BB49-0A5B-495A-B44B-51A2C7D7FA24}" type="sibTrans" cxnId="{AFD0719A-3492-46E7-BA65-33608AF17521}">
      <dgm:prSet/>
      <dgm:spPr/>
      <dgm:t>
        <a:bodyPr/>
        <a:lstStyle/>
        <a:p>
          <a:endParaRPr lang="en-US"/>
        </a:p>
      </dgm:t>
    </dgm:pt>
    <dgm:pt modelId="{F471B900-ED15-4E66-B562-548D18CAAD25}" type="pres">
      <dgm:prSet presAssocID="{C30908A2-ABC0-4221-8941-D9C5BF0EFF5F}" presName="diagram" presStyleCnt="0">
        <dgm:presLayoutVars>
          <dgm:dir/>
          <dgm:resizeHandles val="exact"/>
        </dgm:presLayoutVars>
      </dgm:prSet>
      <dgm:spPr/>
      <dgm:t>
        <a:bodyPr/>
        <a:lstStyle/>
        <a:p>
          <a:endParaRPr lang="en-US"/>
        </a:p>
      </dgm:t>
    </dgm:pt>
    <dgm:pt modelId="{42487616-CBF9-4BD7-9A6D-CB493FE0040F}" type="pres">
      <dgm:prSet presAssocID="{8BFB15F1-8CDD-482D-B4A9-35A09C6239D6}" presName="node" presStyleLbl="node1" presStyleIdx="0" presStyleCnt="7">
        <dgm:presLayoutVars>
          <dgm:bulletEnabled val="1"/>
        </dgm:presLayoutVars>
      </dgm:prSet>
      <dgm:spPr/>
      <dgm:t>
        <a:bodyPr/>
        <a:lstStyle/>
        <a:p>
          <a:endParaRPr lang="en-US"/>
        </a:p>
      </dgm:t>
    </dgm:pt>
    <dgm:pt modelId="{9A29B784-F9F1-48E6-9BF2-83FB334780CE}" type="pres">
      <dgm:prSet presAssocID="{01FB419A-0668-43D3-9496-064B01AB9487}" presName="sibTrans" presStyleCnt="0"/>
      <dgm:spPr/>
      <dgm:t>
        <a:bodyPr/>
        <a:lstStyle/>
        <a:p>
          <a:endParaRPr lang="en-US"/>
        </a:p>
      </dgm:t>
    </dgm:pt>
    <dgm:pt modelId="{43116848-5B8C-4515-BE79-D23841AD2AC1}" type="pres">
      <dgm:prSet presAssocID="{B56C79A7-5F99-42E7-BC06-E0B904207D22}" presName="node" presStyleLbl="node1" presStyleIdx="1" presStyleCnt="7">
        <dgm:presLayoutVars>
          <dgm:bulletEnabled val="1"/>
        </dgm:presLayoutVars>
      </dgm:prSet>
      <dgm:spPr/>
      <dgm:t>
        <a:bodyPr/>
        <a:lstStyle/>
        <a:p>
          <a:endParaRPr lang="en-US"/>
        </a:p>
      </dgm:t>
    </dgm:pt>
    <dgm:pt modelId="{906CC926-5FA2-4171-B786-0A68A0D9A2DC}" type="pres">
      <dgm:prSet presAssocID="{1F5E3E27-3642-4CF1-BDDE-F0D2C7E163E2}" presName="sibTrans" presStyleCnt="0"/>
      <dgm:spPr/>
      <dgm:t>
        <a:bodyPr/>
        <a:lstStyle/>
        <a:p>
          <a:endParaRPr lang="en-US"/>
        </a:p>
      </dgm:t>
    </dgm:pt>
    <dgm:pt modelId="{4B9E4941-E071-4E91-9C50-5BA971E9A403}" type="pres">
      <dgm:prSet presAssocID="{28858DEA-05E3-4491-99A3-664B27997970}" presName="node" presStyleLbl="node1" presStyleIdx="2" presStyleCnt="7">
        <dgm:presLayoutVars>
          <dgm:bulletEnabled val="1"/>
        </dgm:presLayoutVars>
      </dgm:prSet>
      <dgm:spPr/>
      <dgm:t>
        <a:bodyPr/>
        <a:lstStyle/>
        <a:p>
          <a:endParaRPr lang="en-US"/>
        </a:p>
      </dgm:t>
    </dgm:pt>
    <dgm:pt modelId="{4B1F9579-4F4C-4A94-A945-65EC1A2D6B2E}" type="pres">
      <dgm:prSet presAssocID="{E200F3C2-4092-4AA7-AC56-E1AFC59D2740}" presName="sibTrans" presStyleCnt="0"/>
      <dgm:spPr/>
      <dgm:t>
        <a:bodyPr/>
        <a:lstStyle/>
        <a:p>
          <a:endParaRPr lang="en-US"/>
        </a:p>
      </dgm:t>
    </dgm:pt>
    <dgm:pt modelId="{402E6D6A-9574-4BCC-86B3-C46562177868}" type="pres">
      <dgm:prSet presAssocID="{C436AAEE-AEE9-44BE-A83B-4B4E3D7578BF}" presName="node" presStyleLbl="node1" presStyleIdx="3" presStyleCnt="7">
        <dgm:presLayoutVars>
          <dgm:bulletEnabled val="1"/>
        </dgm:presLayoutVars>
      </dgm:prSet>
      <dgm:spPr/>
      <dgm:t>
        <a:bodyPr/>
        <a:lstStyle/>
        <a:p>
          <a:endParaRPr lang="en-US"/>
        </a:p>
      </dgm:t>
    </dgm:pt>
    <dgm:pt modelId="{72320126-5E24-4D3A-95E7-95BA87CF951E}" type="pres">
      <dgm:prSet presAssocID="{56785697-9D74-4FFD-8EB9-84C9DBF8155F}" presName="sibTrans" presStyleCnt="0"/>
      <dgm:spPr/>
      <dgm:t>
        <a:bodyPr/>
        <a:lstStyle/>
        <a:p>
          <a:endParaRPr lang="en-US"/>
        </a:p>
      </dgm:t>
    </dgm:pt>
    <dgm:pt modelId="{9E0505C1-EDAE-481F-A612-895B274AB109}" type="pres">
      <dgm:prSet presAssocID="{1B65817D-EDEC-400D-BF4D-B569BB59D878}" presName="node" presStyleLbl="node1" presStyleIdx="4" presStyleCnt="7">
        <dgm:presLayoutVars>
          <dgm:bulletEnabled val="1"/>
        </dgm:presLayoutVars>
      </dgm:prSet>
      <dgm:spPr/>
      <dgm:t>
        <a:bodyPr/>
        <a:lstStyle/>
        <a:p>
          <a:endParaRPr lang="en-US"/>
        </a:p>
      </dgm:t>
    </dgm:pt>
    <dgm:pt modelId="{28DE8210-58E8-4CC8-A24C-14599180564A}" type="pres">
      <dgm:prSet presAssocID="{DD2CC7A3-5EB6-4BBD-A37C-4D6210DD4B60}" presName="sibTrans" presStyleCnt="0"/>
      <dgm:spPr/>
      <dgm:t>
        <a:bodyPr/>
        <a:lstStyle/>
        <a:p>
          <a:endParaRPr lang="en-US"/>
        </a:p>
      </dgm:t>
    </dgm:pt>
    <dgm:pt modelId="{3B9015AF-3944-4120-B89A-E742D9DC56DC}" type="pres">
      <dgm:prSet presAssocID="{8C7DBEAE-02A3-4345-9A6B-B79A56B6345E}" presName="node" presStyleLbl="node1" presStyleIdx="5" presStyleCnt="7">
        <dgm:presLayoutVars>
          <dgm:bulletEnabled val="1"/>
        </dgm:presLayoutVars>
      </dgm:prSet>
      <dgm:spPr/>
      <dgm:t>
        <a:bodyPr/>
        <a:lstStyle/>
        <a:p>
          <a:endParaRPr lang="en-US"/>
        </a:p>
      </dgm:t>
    </dgm:pt>
    <dgm:pt modelId="{BA374680-B850-4EE0-AA3D-B253FC95F9D0}" type="pres">
      <dgm:prSet presAssocID="{D31AD890-5F5D-4526-9C96-5DBF517C0E62}" presName="sibTrans" presStyleCnt="0"/>
      <dgm:spPr/>
      <dgm:t>
        <a:bodyPr/>
        <a:lstStyle/>
        <a:p>
          <a:endParaRPr lang="en-US"/>
        </a:p>
      </dgm:t>
    </dgm:pt>
    <dgm:pt modelId="{4DED63CE-5AEB-40A2-B889-8B957B1A554D}" type="pres">
      <dgm:prSet presAssocID="{74C27D40-3EF6-4DFA-9DCB-2BBA4C0D38C6}" presName="node" presStyleLbl="node1" presStyleIdx="6" presStyleCnt="7">
        <dgm:presLayoutVars>
          <dgm:bulletEnabled val="1"/>
        </dgm:presLayoutVars>
      </dgm:prSet>
      <dgm:spPr/>
      <dgm:t>
        <a:bodyPr/>
        <a:lstStyle/>
        <a:p>
          <a:endParaRPr lang="en-US"/>
        </a:p>
      </dgm:t>
    </dgm:pt>
  </dgm:ptLst>
  <dgm:cxnLst>
    <dgm:cxn modelId="{B2EF5481-7AF8-4D64-A262-BD6AB4AC0987}" srcId="{C30908A2-ABC0-4221-8941-D9C5BF0EFF5F}" destId="{28858DEA-05E3-4491-99A3-664B27997970}" srcOrd="2" destOrd="0" parTransId="{0B0FEDEB-37A9-4DF4-A7BB-C5CD68EB7141}" sibTransId="{E200F3C2-4092-4AA7-AC56-E1AFC59D2740}"/>
    <dgm:cxn modelId="{207CEAF7-117D-4384-A276-0F34E25A9B65}" srcId="{C30908A2-ABC0-4221-8941-D9C5BF0EFF5F}" destId="{8C7DBEAE-02A3-4345-9A6B-B79A56B6345E}" srcOrd="5" destOrd="0" parTransId="{2715E401-B9C4-41CB-92FE-40CDE6500D9B}" sibTransId="{D31AD890-5F5D-4526-9C96-5DBF517C0E62}"/>
    <dgm:cxn modelId="{8DEA0583-15E1-4FC0-8B2E-F48BD9716ACD}" type="presOf" srcId="{C30908A2-ABC0-4221-8941-D9C5BF0EFF5F}" destId="{F471B900-ED15-4E66-B562-548D18CAAD25}" srcOrd="0" destOrd="0" presId="urn:microsoft.com/office/officeart/2005/8/layout/default"/>
    <dgm:cxn modelId="{8FEC07B2-CDD6-47F3-A141-2706C16E2F7C}" type="presOf" srcId="{8C7DBEAE-02A3-4345-9A6B-B79A56B6345E}" destId="{3B9015AF-3944-4120-B89A-E742D9DC56DC}" srcOrd="0" destOrd="0" presId="urn:microsoft.com/office/officeart/2005/8/layout/default"/>
    <dgm:cxn modelId="{0E2555D0-2842-4AC4-A71C-D8C57E3CCFEF}" srcId="{C30908A2-ABC0-4221-8941-D9C5BF0EFF5F}" destId="{C436AAEE-AEE9-44BE-A83B-4B4E3D7578BF}" srcOrd="3" destOrd="0" parTransId="{CE1183F4-0236-4194-A96A-C02D60E9107C}" sibTransId="{56785697-9D74-4FFD-8EB9-84C9DBF8155F}"/>
    <dgm:cxn modelId="{558F3E3B-72C3-4FB5-A123-35B449CF98B1}" srcId="{C30908A2-ABC0-4221-8941-D9C5BF0EFF5F}" destId="{B56C79A7-5F99-42E7-BC06-E0B904207D22}" srcOrd="1" destOrd="0" parTransId="{0FFE9194-0760-46B3-BB2F-568363065B73}" sibTransId="{1F5E3E27-3642-4CF1-BDDE-F0D2C7E163E2}"/>
    <dgm:cxn modelId="{4DDB4BD3-140E-4142-AD26-4ED4043E79EA}" srcId="{C30908A2-ABC0-4221-8941-D9C5BF0EFF5F}" destId="{1B65817D-EDEC-400D-BF4D-B569BB59D878}" srcOrd="4" destOrd="0" parTransId="{B05E5CB9-A16B-4AF7-B8A5-8B9E93577DBC}" sibTransId="{DD2CC7A3-5EB6-4BBD-A37C-4D6210DD4B60}"/>
    <dgm:cxn modelId="{F2EB22EE-2F1D-4E5F-89C0-88DA9737E9F9}" type="presOf" srcId="{1B65817D-EDEC-400D-BF4D-B569BB59D878}" destId="{9E0505C1-EDAE-481F-A612-895B274AB109}" srcOrd="0" destOrd="0" presId="urn:microsoft.com/office/officeart/2005/8/layout/default"/>
    <dgm:cxn modelId="{7DF21F58-4E30-4F9A-91E9-AAAF25B2A2B0}" srcId="{C30908A2-ABC0-4221-8941-D9C5BF0EFF5F}" destId="{8BFB15F1-8CDD-482D-B4A9-35A09C6239D6}" srcOrd="0" destOrd="0" parTransId="{45375BF5-E741-4FA2-8E32-47928766CD40}" sibTransId="{01FB419A-0668-43D3-9496-064B01AB9487}"/>
    <dgm:cxn modelId="{8372E6E5-E2E7-483C-B715-522C763E0C39}" type="presOf" srcId="{74C27D40-3EF6-4DFA-9DCB-2BBA4C0D38C6}" destId="{4DED63CE-5AEB-40A2-B889-8B957B1A554D}" srcOrd="0" destOrd="0" presId="urn:microsoft.com/office/officeart/2005/8/layout/default"/>
    <dgm:cxn modelId="{A81F9419-1464-408F-8FBF-2FD3241B2CF8}" type="presOf" srcId="{C436AAEE-AEE9-44BE-A83B-4B4E3D7578BF}" destId="{402E6D6A-9574-4BCC-86B3-C46562177868}" srcOrd="0" destOrd="0" presId="urn:microsoft.com/office/officeart/2005/8/layout/default"/>
    <dgm:cxn modelId="{35D6E138-8887-4BE7-B529-5B4AE05C92EF}" type="presOf" srcId="{B56C79A7-5F99-42E7-BC06-E0B904207D22}" destId="{43116848-5B8C-4515-BE79-D23841AD2AC1}" srcOrd="0" destOrd="0" presId="urn:microsoft.com/office/officeart/2005/8/layout/default"/>
    <dgm:cxn modelId="{AFD0719A-3492-46E7-BA65-33608AF17521}" srcId="{C30908A2-ABC0-4221-8941-D9C5BF0EFF5F}" destId="{74C27D40-3EF6-4DFA-9DCB-2BBA4C0D38C6}" srcOrd="6" destOrd="0" parTransId="{6C67BC12-24DB-46C8-8FB6-037FA8E644C2}" sibTransId="{29C9BB49-0A5B-495A-B44B-51A2C7D7FA24}"/>
    <dgm:cxn modelId="{3230AB6C-115D-426F-A24A-7F15295F8AF4}" type="presOf" srcId="{28858DEA-05E3-4491-99A3-664B27997970}" destId="{4B9E4941-E071-4E91-9C50-5BA971E9A403}" srcOrd="0" destOrd="0" presId="urn:microsoft.com/office/officeart/2005/8/layout/default"/>
    <dgm:cxn modelId="{BA5CA733-A8EF-47EB-ACF4-50DBD4732DAC}" type="presOf" srcId="{8BFB15F1-8CDD-482D-B4A9-35A09C6239D6}" destId="{42487616-CBF9-4BD7-9A6D-CB493FE0040F}" srcOrd="0" destOrd="0" presId="urn:microsoft.com/office/officeart/2005/8/layout/default"/>
    <dgm:cxn modelId="{B61084E5-F0F8-49F5-BD49-99972DAE1241}" type="presParOf" srcId="{F471B900-ED15-4E66-B562-548D18CAAD25}" destId="{42487616-CBF9-4BD7-9A6D-CB493FE0040F}" srcOrd="0" destOrd="0" presId="urn:microsoft.com/office/officeart/2005/8/layout/default"/>
    <dgm:cxn modelId="{C84B9C72-C400-446A-A100-E67CE70F20FE}" type="presParOf" srcId="{F471B900-ED15-4E66-B562-548D18CAAD25}" destId="{9A29B784-F9F1-48E6-9BF2-83FB334780CE}" srcOrd="1" destOrd="0" presId="urn:microsoft.com/office/officeart/2005/8/layout/default"/>
    <dgm:cxn modelId="{A96E69D3-FD39-48B0-B574-B13666372F48}" type="presParOf" srcId="{F471B900-ED15-4E66-B562-548D18CAAD25}" destId="{43116848-5B8C-4515-BE79-D23841AD2AC1}" srcOrd="2" destOrd="0" presId="urn:microsoft.com/office/officeart/2005/8/layout/default"/>
    <dgm:cxn modelId="{25C243A0-1B79-40D6-AB87-7366BA63E982}" type="presParOf" srcId="{F471B900-ED15-4E66-B562-548D18CAAD25}" destId="{906CC926-5FA2-4171-B786-0A68A0D9A2DC}" srcOrd="3" destOrd="0" presId="urn:microsoft.com/office/officeart/2005/8/layout/default"/>
    <dgm:cxn modelId="{347CAA3F-B679-40F7-82E4-FB80F8C15E90}" type="presParOf" srcId="{F471B900-ED15-4E66-B562-548D18CAAD25}" destId="{4B9E4941-E071-4E91-9C50-5BA971E9A403}" srcOrd="4" destOrd="0" presId="urn:microsoft.com/office/officeart/2005/8/layout/default"/>
    <dgm:cxn modelId="{A9245953-BF4D-4060-B9B1-0B9081207BCE}" type="presParOf" srcId="{F471B900-ED15-4E66-B562-548D18CAAD25}" destId="{4B1F9579-4F4C-4A94-A945-65EC1A2D6B2E}" srcOrd="5" destOrd="0" presId="urn:microsoft.com/office/officeart/2005/8/layout/default"/>
    <dgm:cxn modelId="{D946030B-B6E7-4E6D-B1C7-45B5C58F65CA}" type="presParOf" srcId="{F471B900-ED15-4E66-B562-548D18CAAD25}" destId="{402E6D6A-9574-4BCC-86B3-C46562177868}" srcOrd="6" destOrd="0" presId="urn:microsoft.com/office/officeart/2005/8/layout/default"/>
    <dgm:cxn modelId="{E89CC9AD-5644-44E0-9DF8-96DE8742FD17}" type="presParOf" srcId="{F471B900-ED15-4E66-B562-548D18CAAD25}" destId="{72320126-5E24-4D3A-95E7-95BA87CF951E}" srcOrd="7" destOrd="0" presId="urn:microsoft.com/office/officeart/2005/8/layout/default"/>
    <dgm:cxn modelId="{8CF46B67-29BE-4220-8A17-CD06D928042A}" type="presParOf" srcId="{F471B900-ED15-4E66-B562-548D18CAAD25}" destId="{9E0505C1-EDAE-481F-A612-895B274AB109}" srcOrd="8" destOrd="0" presId="urn:microsoft.com/office/officeart/2005/8/layout/default"/>
    <dgm:cxn modelId="{EFEF9700-F5EF-40A6-87C5-7765CF28FEC8}" type="presParOf" srcId="{F471B900-ED15-4E66-B562-548D18CAAD25}" destId="{28DE8210-58E8-4CC8-A24C-14599180564A}" srcOrd="9" destOrd="0" presId="urn:microsoft.com/office/officeart/2005/8/layout/default"/>
    <dgm:cxn modelId="{5121E9F3-4981-4779-8FC8-83AEA38927A6}" type="presParOf" srcId="{F471B900-ED15-4E66-B562-548D18CAAD25}" destId="{3B9015AF-3944-4120-B89A-E742D9DC56DC}" srcOrd="10" destOrd="0" presId="urn:microsoft.com/office/officeart/2005/8/layout/default"/>
    <dgm:cxn modelId="{13AB8F46-6429-48AC-A685-3690E1105401}" type="presParOf" srcId="{F471B900-ED15-4E66-B562-548D18CAAD25}" destId="{BA374680-B850-4EE0-AA3D-B253FC95F9D0}" srcOrd="11" destOrd="0" presId="urn:microsoft.com/office/officeart/2005/8/layout/default"/>
    <dgm:cxn modelId="{7881E973-FCC9-4DDD-8508-714B96B0234B}" type="presParOf" srcId="{F471B900-ED15-4E66-B562-548D18CAAD25}" destId="{4DED63CE-5AEB-40A2-B889-8B957B1A554D}" srcOrd="12" destOrd="0" presId="urn:microsoft.com/office/officeart/2005/8/layout/default"/>
  </dgm:cxnLst>
  <dgm:bg/>
  <dgm:whole/>
</dgm:dataModel>
</file>

<file path=ppt/diagrams/data3.xml><?xml version="1.0" encoding="utf-8"?>
<dgm:dataModel xmlns:dgm="http://schemas.openxmlformats.org/drawingml/2006/diagram" xmlns:a="http://schemas.openxmlformats.org/drawingml/2006/main">
  <dgm:ptLst>
    <dgm:pt modelId="{C30908A2-ABC0-4221-8941-D9C5BF0EFF5F}" type="doc">
      <dgm:prSet loTypeId="urn:microsoft.com/office/officeart/2005/8/layout/default" loCatId="list" qsTypeId="urn:microsoft.com/office/officeart/2005/8/quickstyle/simple5" qsCatId="simple" csTypeId="urn:microsoft.com/office/officeart/2005/8/colors/accent3_2" csCatId="accent3" phldr="1"/>
      <dgm:spPr/>
      <dgm:t>
        <a:bodyPr/>
        <a:lstStyle/>
        <a:p>
          <a:endParaRPr lang="en-US"/>
        </a:p>
      </dgm:t>
    </dgm:pt>
    <dgm:pt modelId="{8BFB15F1-8CDD-482D-B4A9-35A09C6239D6}">
      <dgm:prSet phldrT="[Text]"/>
      <dgm:spPr/>
      <dgm:t>
        <a:bodyPr/>
        <a:lstStyle/>
        <a:p>
          <a:r>
            <a:rPr lang="en-US" dirty="0" smtClean="0"/>
            <a:t>Develop communication skills</a:t>
          </a:r>
          <a:endParaRPr lang="en-US" dirty="0"/>
        </a:p>
      </dgm:t>
    </dgm:pt>
    <dgm:pt modelId="{01FB419A-0668-43D3-9496-064B01AB9487}" type="sibTrans" cxnId="{7DF21F58-4E30-4F9A-91E9-AAAF25B2A2B0}">
      <dgm:prSet/>
      <dgm:spPr/>
      <dgm:t>
        <a:bodyPr/>
        <a:lstStyle/>
        <a:p>
          <a:endParaRPr lang="en-US"/>
        </a:p>
      </dgm:t>
    </dgm:pt>
    <dgm:pt modelId="{45375BF5-E741-4FA2-8E32-47928766CD40}" type="parTrans" cxnId="{7DF21F58-4E30-4F9A-91E9-AAAF25B2A2B0}">
      <dgm:prSet/>
      <dgm:spPr/>
      <dgm:t>
        <a:bodyPr/>
        <a:lstStyle/>
        <a:p>
          <a:endParaRPr lang="en-US"/>
        </a:p>
      </dgm:t>
    </dgm:pt>
    <dgm:pt modelId="{3510799E-5814-4CA0-91CD-DCEFBEB896EC}">
      <dgm:prSet phldrT="[Text]"/>
      <dgm:spPr/>
      <dgm:t>
        <a:bodyPr/>
        <a:lstStyle/>
        <a:p>
          <a:r>
            <a:rPr lang="en-US" dirty="0" smtClean="0"/>
            <a:t>Learn occupation-specific language for the medical office setting</a:t>
          </a:r>
          <a:endParaRPr lang="en-US" dirty="0"/>
        </a:p>
      </dgm:t>
    </dgm:pt>
    <dgm:pt modelId="{49058EDC-230B-44FE-B8F8-F3AB1E8C5AD4}" type="parTrans" cxnId="{B64D2FC2-57F7-48BD-9DBB-C79636D7A1C1}">
      <dgm:prSet/>
      <dgm:spPr/>
      <dgm:t>
        <a:bodyPr/>
        <a:lstStyle/>
        <a:p>
          <a:endParaRPr lang="en-US"/>
        </a:p>
      </dgm:t>
    </dgm:pt>
    <dgm:pt modelId="{8221404E-23C0-48BA-A560-BEEF09926502}" type="sibTrans" cxnId="{B64D2FC2-57F7-48BD-9DBB-C79636D7A1C1}">
      <dgm:prSet/>
      <dgm:spPr/>
      <dgm:t>
        <a:bodyPr/>
        <a:lstStyle/>
        <a:p>
          <a:endParaRPr lang="en-US"/>
        </a:p>
      </dgm:t>
    </dgm:pt>
    <dgm:pt modelId="{F471B900-ED15-4E66-B562-548D18CAAD25}" type="pres">
      <dgm:prSet presAssocID="{C30908A2-ABC0-4221-8941-D9C5BF0EFF5F}" presName="diagram" presStyleCnt="0">
        <dgm:presLayoutVars>
          <dgm:dir/>
          <dgm:resizeHandles val="exact"/>
        </dgm:presLayoutVars>
      </dgm:prSet>
      <dgm:spPr/>
      <dgm:t>
        <a:bodyPr/>
        <a:lstStyle/>
        <a:p>
          <a:endParaRPr lang="en-US"/>
        </a:p>
      </dgm:t>
    </dgm:pt>
    <dgm:pt modelId="{42487616-CBF9-4BD7-9A6D-CB493FE0040F}" type="pres">
      <dgm:prSet presAssocID="{8BFB15F1-8CDD-482D-B4A9-35A09C6239D6}" presName="node" presStyleLbl="node1" presStyleIdx="0" presStyleCnt="2">
        <dgm:presLayoutVars>
          <dgm:bulletEnabled val="1"/>
        </dgm:presLayoutVars>
      </dgm:prSet>
      <dgm:spPr/>
      <dgm:t>
        <a:bodyPr/>
        <a:lstStyle/>
        <a:p>
          <a:endParaRPr lang="en-US"/>
        </a:p>
      </dgm:t>
    </dgm:pt>
    <dgm:pt modelId="{9A29B784-F9F1-48E6-9BF2-83FB334780CE}" type="pres">
      <dgm:prSet presAssocID="{01FB419A-0668-43D3-9496-064B01AB9487}" presName="sibTrans" presStyleCnt="0"/>
      <dgm:spPr/>
      <dgm:t>
        <a:bodyPr/>
        <a:lstStyle/>
        <a:p>
          <a:endParaRPr lang="en-US"/>
        </a:p>
      </dgm:t>
    </dgm:pt>
    <dgm:pt modelId="{9102B398-B995-4BDA-8203-A2D3EE06D645}" type="pres">
      <dgm:prSet presAssocID="{3510799E-5814-4CA0-91CD-DCEFBEB896EC}" presName="node" presStyleLbl="node1" presStyleIdx="1" presStyleCnt="2">
        <dgm:presLayoutVars>
          <dgm:bulletEnabled val="1"/>
        </dgm:presLayoutVars>
      </dgm:prSet>
      <dgm:spPr/>
      <dgm:t>
        <a:bodyPr/>
        <a:lstStyle/>
        <a:p>
          <a:endParaRPr lang="en-US"/>
        </a:p>
      </dgm:t>
    </dgm:pt>
  </dgm:ptLst>
  <dgm:cxnLst>
    <dgm:cxn modelId="{2DBD85A2-6C5D-4DD8-822C-1BDE2E371E23}" type="presOf" srcId="{8BFB15F1-8CDD-482D-B4A9-35A09C6239D6}" destId="{42487616-CBF9-4BD7-9A6D-CB493FE0040F}" srcOrd="0" destOrd="0" presId="urn:microsoft.com/office/officeart/2005/8/layout/default"/>
    <dgm:cxn modelId="{1288E58C-167E-4862-A9BD-DC4ECE090ADC}" type="presOf" srcId="{3510799E-5814-4CA0-91CD-DCEFBEB896EC}" destId="{9102B398-B995-4BDA-8203-A2D3EE06D645}" srcOrd="0" destOrd="0" presId="urn:microsoft.com/office/officeart/2005/8/layout/default"/>
    <dgm:cxn modelId="{7DF21F58-4E30-4F9A-91E9-AAAF25B2A2B0}" srcId="{C30908A2-ABC0-4221-8941-D9C5BF0EFF5F}" destId="{8BFB15F1-8CDD-482D-B4A9-35A09C6239D6}" srcOrd="0" destOrd="0" parTransId="{45375BF5-E741-4FA2-8E32-47928766CD40}" sibTransId="{01FB419A-0668-43D3-9496-064B01AB9487}"/>
    <dgm:cxn modelId="{B64D2FC2-57F7-48BD-9DBB-C79636D7A1C1}" srcId="{C30908A2-ABC0-4221-8941-D9C5BF0EFF5F}" destId="{3510799E-5814-4CA0-91CD-DCEFBEB896EC}" srcOrd="1" destOrd="0" parTransId="{49058EDC-230B-44FE-B8F8-F3AB1E8C5AD4}" sibTransId="{8221404E-23C0-48BA-A560-BEEF09926502}"/>
    <dgm:cxn modelId="{55BDBA66-7BEF-41F9-BFD6-D0F0CA812BED}" type="presOf" srcId="{C30908A2-ABC0-4221-8941-D9C5BF0EFF5F}" destId="{F471B900-ED15-4E66-B562-548D18CAAD25}" srcOrd="0" destOrd="0" presId="urn:microsoft.com/office/officeart/2005/8/layout/default"/>
    <dgm:cxn modelId="{D5AD8761-273F-4A9D-8958-B20A5C82E0BA}" type="presParOf" srcId="{F471B900-ED15-4E66-B562-548D18CAAD25}" destId="{42487616-CBF9-4BD7-9A6D-CB493FE0040F}" srcOrd="0" destOrd="0" presId="urn:microsoft.com/office/officeart/2005/8/layout/default"/>
    <dgm:cxn modelId="{20CCBFA7-3739-46F9-8F6C-697185AD43EC}" type="presParOf" srcId="{F471B900-ED15-4E66-B562-548D18CAAD25}" destId="{9A29B784-F9F1-48E6-9BF2-83FB334780CE}" srcOrd="1" destOrd="0" presId="urn:microsoft.com/office/officeart/2005/8/layout/default"/>
    <dgm:cxn modelId="{488C4759-2A58-40C1-A205-AEB4F40474F7}" type="presParOf" srcId="{F471B900-ED15-4E66-B562-548D18CAAD25}" destId="{9102B398-B995-4BDA-8203-A2D3EE06D645}" srcOrd="2" destOrd="0" presId="urn:microsoft.com/office/officeart/2005/8/layout/default"/>
  </dgm:cxnLst>
  <dgm:bg/>
  <dgm:whole/>
</dgm:dataModel>
</file>

<file path=ppt/diagrams/data4.xml><?xml version="1.0" encoding="utf-8"?>
<dgm:dataModel xmlns:dgm="http://schemas.openxmlformats.org/drawingml/2006/diagram" xmlns:a="http://schemas.openxmlformats.org/drawingml/2006/main">
  <dgm:ptLst>
    <dgm:pt modelId="{F6AEC756-82CE-4C39-A023-1091A6D60C34}" type="doc">
      <dgm:prSet loTypeId="urn:microsoft.com/office/officeart/2005/8/layout/default" loCatId="list" qsTypeId="urn:microsoft.com/office/officeart/2005/8/quickstyle/simple5" qsCatId="simple" csTypeId="urn:microsoft.com/office/officeart/2005/8/colors/accent6_2" csCatId="accent6" phldr="1"/>
      <dgm:spPr/>
      <dgm:t>
        <a:bodyPr/>
        <a:lstStyle/>
        <a:p>
          <a:endParaRPr lang="en-US"/>
        </a:p>
      </dgm:t>
    </dgm:pt>
    <dgm:pt modelId="{6CFA8CEC-05FB-478D-BB9A-5A75A4071305}">
      <dgm:prSet phldrT="[Text]"/>
      <dgm:spPr/>
      <dgm:t>
        <a:bodyPr/>
        <a:lstStyle/>
        <a:p>
          <a:r>
            <a:rPr lang="en-US" b="1" dirty="0" smtClean="0"/>
            <a:t>Client service planning </a:t>
          </a:r>
          <a:endParaRPr lang="en-US" b="1" dirty="0"/>
        </a:p>
      </dgm:t>
    </dgm:pt>
    <dgm:pt modelId="{FEBB6E8A-9B53-412E-AB96-0D585A9FFD38}" type="parTrans" cxnId="{D8351689-10B3-4631-BAAB-DACC8F343FED}">
      <dgm:prSet/>
      <dgm:spPr/>
      <dgm:t>
        <a:bodyPr/>
        <a:lstStyle/>
        <a:p>
          <a:endParaRPr lang="en-US"/>
        </a:p>
      </dgm:t>
    </dgm:pt>
    <dgm:pt modelId="{491E29C6-477B-46B2-8596-9FAEA8D35A0B}" type="sibTrans" cxnId="{D8351689-10B3-4631-BAAB-DACC8F343FED}">
      <dgm:prSet/>
      <dgm:spPr/>
      <dgm:t>
        <a:bodyPr/>
        <a:lstStyle/>
        <a:p>
          <a:endParaRPr lang="en-US"/>
        </a:p>
      </dgm:t>
    </dgm:pt>
    <dgm:pt modelId="{135E5979-82F5-45F7-9DB5-B93FDCB27DD9}">
      <dgm:prSet phldrT="[Text]"/>
      <dgm:spPr/>
      <dgm:t>
        <a:bodyPr/>
        <a:lstStyle/>
        <a:p>
          <a:r>
            <a:rPr lang="en-US" b="1" dirty="0" smtClean="0"/>
            <a:t>Information and Referral</a:t>
          </a:r>
          <a:endParaRPr lang="en-US" b="1" dirty="0"/>
        </a:p>
      </dgm:t>
    </dgm:pt>
    <dgm:pt modelId="{F96DD1F5-DDE7-42E3-8269-9EE55510CC3A}" type="parTrans" cxnId="{797042FA-5A7C-4204-90D8-02D84A132459}">
      <dgm:prSet/>
      <dgm:spPr/>
      <dgm:t>
        <a:bodyPr/>
        <a:lstStyle/>
        <a:p>
          <a:endParaRPr lang="en-US"/>
        </a:p>
      </dgm:t>
    </dgm:pt>
    <dgm:pt modelId="{34A5ACD1-93C6-4D3B-B8F6-5B98497151A4}" type="sibTrans" cxnId="{797042FA-5A7C-4204-90D8-02D84A132459}">
      <dgm:prSet/>
      <dgm:spPr/>
      <dgm:t>
        <a:bodyPr/>
        <a:lstStyle/>
        <a:p>
          <a:endParaRPr lang="en-US"/>
        </a:p>
      </dgm:t>
    </dgm:pt>
    <dgm:pt modelId="{13445833-59F7-401E-AD22-822CAD1AACB6}">
      <dgm:prSet phldrT="[Text]"/>
      <dgm:spPr/>
      <dgm:t>
        <a:bodyPr/>
        <a:lstStyle/>
        <a:p>
          <a:r>
            <a:rPr lang="en-US" b="1" dirty="0" smtClean="0"/>
            <a:t>Job Search</a:t>
          </a:r>
          <a:endParaRPr lang="en-US" b="1" dirty="0"/>
        </a:p>
      </dgm:t>
    </dgm:pt>
    <dgm:pt modelId="{08A33224-DEA9-4CE1-9E05-A3F687F91248}" type="parTrans" cxnId="{34ACA58A-7B32-4C1A-B8C2-1283CD0CDD58}">
      <dgm:prSet/>
      <dgm:spPr/>
      <dgm:t>
        <a:bodyPr/>
        <a:lstStyle/>
        <a:p>
          <a:endParaRPr lang="en-US"/>
        </a:p>
      </dgm:t>
    </dgm:pt>
    <dgm:pt modelId="{B89C6DDF-2985-477B-8823-7ED68538554A}" type="sibTrans" cxnId="{34ACA58A-7B32-4C1A-B8C2-1283CD0CDD58}">
      <dgm:prSet/>
      <dgm:spPr/>
      <dgm:t>
        <a:bodyPr/>
        <a:lstStyle/>
        <a:p>
          <a:endParaRPr lang="en-US"/>
        </a:p>
      </dgm:t>
    </dgm:pt>
    <dgm:pt modelId="{DE410A53-1964-4FCA-862F-FCED128ACE82}">
      <dgm:prSet phldrT="[Text]"/>
      <dgm:spPr/>
      <dgm:t>
        <a:bodyPr/>
        <a:lstStyle/>
        <a:p>
          <a:r>
            <a:rPr lang="en-US" b="1" dirty="0" smtClean="0"/>
            <a:t>Job Matching</a:t>
          </a:r>
          <a:endParaRPr lang="en-US" b="1" dirty="0"/>
        </a:p>
      </dgm:t>
    </dgm:pt>
    <dgm:pt modelId="{BA761E62-B34B-4DF8-9A87-F42340028048}" type="parTrans" cxnId="{E5A3DA80-9259-4BAF-AC20-4C891A0C5ADA}">
      <dgm:prSet/>
      <dgm:spPr/>
      <dgm:t>
        <a:bodyPr/>
        <a:lstStyle/>
        <a:p>
          <a:endParaRPr lang="en-US"/>
        </a:p>
      </dgm:t>
    </dgm:pt>
    <dgm:pt modelId="{E78DD278-D3AE-43F0-928B-D804CD4AD783}" type="sibTrans" cxnId="{E5A3DA80-9259-4BAF-AC20-4C891A0C5ADA}">
      <dgm:prSet/>
      <dgm:spPr/>
      <dgm:t>
        <a:bodyPr/>
        <a:lstStyle/>
        <a:p>
          <a:endParaRPr lang="en-US"/>
        </a:p>
      </dgm:t>
    </dgm:pt>
    <dgm:pt modelId="{48B4426E-ED98-4737-8EC2-A59DAAD847C3}">
      <dgm:prSet phldrT="[Text]"/>
      <dgm:spPr/>
      <dgm:t>
        <a:bodyPr/>
        <a:lstStyle/>
        <a:p>
          <a:r>
            <a:rPr lang="en-US" b="1" dirty="0" smtClean="0"/>
            <a:t>Placements</a:t>
          </a:r>
          <a:endParaRPr lang="en-US" b="1" dirty="0"/>
        </a:p>
      </dgm:t>
    </dgm:pt>
    <dgm:pt modelId="{5B3ABAF1-72E0-4545-9E4B-68416208B259}" type="parTrans" cxnId="{4270FCEB-67FF-4BB7-8B9E-2746B9CA4931}">
      <dgm:prSet/>
      <dgm:spPr/>
      <dgm:t>
        <a:bodyPr/>
        <a:lstStyle/>
        <a:p>
          <a:endParaRPr lang="en-US"/>
        </a:p>
      </dgm:t>
    </dgm:pt>
    <dgm:pt modelId="{0AF8E57C-43AB-4150-9EC9-AD8E0B41C515}" type="sibTrans" cxnId="{4270FCEB-67FF-4BB7-8B9E-2746B9CA4931}">
      <dgm:prSet/>
      <dgm:spPr/>
      <dgm:t>
        <a:bodyPr/>
        <a:lstStyle/>
        <a:p>
          <a:endParaRPr lang="en-US"/>
        </a:p>
      </dgm:t>
    </dgm:pt>
    <dgm:pt modelId="{91FE5392-6A4C-4CEB-BDDA-108AED03A678}">
      <dgm:prSet phldrT="[Text]"/>
      <dgm:spPr/>
      <dgm:t>
        <a:bodyPr/>
        <a:lstStyle/>
        <a:p>
          <a:r>
            <a:rPr lang="en-US" b="1" dirty="0" smtClean="0"/>
            <a:t>Incentives</a:t>
          </a:r>
          <a:endParaRPr lang="en-US" b="1" dirty="0"/>
        </a:p>
      </dgm:t>
    </dgm:pt>
    <dgm:pt modelId="{04FA2F7A-1060-4DA3-B2BB-CC5FF845E408}" type="parTrans" cxnId="{E1D86DFD-1C99-4AE7-8CFB-3DD29975B2A4}">
      <dgm:prSet/>
      <dgm:spPr/>
      <dgm:t>
        <a:bodyPr/>
        <a:lstStyle/>
        <a:p>
          <a:endParaRPr lang="en-US"/>
        </a:p>
      </dgm:t>
    </dgm:pt>
    <dgm:pt modelId="{F4341C32-2D2B-4D85-AD0D-BE95831DE628}" type="sibTrans" cxnId="{E1D86DFD-1C99-4AE7-8CFB-3DD29975B2A4}">
      <dgm:prSet/>
      <dgm:spPr/>
      <dgm:t>
        <a:bodyPr/>
        <a:lstStyle/>
        <a:p>
          <a:endParaRPr lang="en-US"/>
        </a:p>
      </dgm:t>
    </dgm:pt>
    <dgm:pt modelId="{42DCAAFF-7E8E-45D2-BF83-0F88C5430CC6}">
      <dgm:prSet phldrT="[Text]"/>
      <dgm:spPr/>
      <dgm:t>
        <a:bodyPr/>
        <a:lstStyle/>
        <a:p>
          <a:r>
            <a:rPr lang="en-US" dirty="0" smtClean="0"/>
            <a:t>Mentoring</a:t>
          </a:r>
          <a:endParaRPr lang="en-US" dirty="0"/>
        </a:p>
      </dgm:t>
    </dgm:pt>
    <dgm:pt modelId="{676711A7-BFAF-4931-BE80-9AFE5B52A870}" type="parTrans" cxnId="{C7E3F56E-45DC-4F3C-B5BC-3FE59C2A42E4}">
      <dgm:prSet/>
      <dgm:spPr/>
      <dgm:t>
        <a:bodyPr/>
        <a:lstStyle/>
        <a:p>
          <a:endParaRPr lang="en-US"/>
        </a:p>
      </dgm:t>
    </dgm:pt>
    <dgm:pt modelId="{D3F6E4D4-4471-4F4C-A3B0-18AE7598D61E}" type="sibTrans" cxnId="{C7E3F56E-45DC-4F3C-B5BC-3FE59C2A42E4}">
      <dgm:prSet/>
      <dgm:spPr/>
      <dgm:t>
        <a:bodyPr/>
        <a:lstStyle/>
        <a:p>
          <a:endParaRPr lang="en-US"/>
        </a:p>
      </dgm:t>
    </dgm:pt>
    <dgm:pt modelId="{7C7D300F-06E2-4FAB-92B1-CAA6553C64B3}" type="pres">
      <dgm:prSet presAssocID="{F6AEC756-82CE-4C39-A023-1091A6D60C34}" presName="diagram" presStyleCnt="0">
        <dgm:presLayoutVars>
          <dgm:dir/>
          <dgm:resizeHandles val="exact"/>
        </dgm:presLayoutVars>
      </dgm:prSet>
      <dgm:spPr/>
      <dgm:t>
        <a:bodyPr/>
        <a:lstStyle/>
        <a:p>
          <a:endParaRPr lang="en-US"/>
        </a:p>
      </dgm:t>
    </dgm:pt>
    <dgm:pt modelId="{873A55B8-D21E-4026-A27A-3F01F0F40796}" type="pres">
      <dgm:prSet presAssocID="{6CFA8CEC-05FB-478D-BB9A-5A75A4071305}" presName="node" presStyleLbl="node1" presStyleIdx="0" presStyleCnt="7">
        <dgm:presLayoutVars>
          <dgm:bulletEnabled val="1"/>
        </dgm:presLayoutVars>
      </dgm:prSet>
      <dgm:spPr/>
      <dgm:t>
        <a:bodyPr/>
        <a:lstStyle/>
        <a:p>
          <a:endParaRPr lang="en-US"/>
        </a:p>
      </dgm:t>
    </dgm:pt>
    <dgm:pt modelId="{2A2B65CC-DFA1-4746-8CB6-C1E0CC533F83}" type="pres">
      <dgm:prSet presAssocID="{491E29C6-477B-46B2-8596-9FAEA8D35A0B}" presName="sibTrans" presStyleCnt="0"/>
      <dgm:spPr/>
      <dgm:t>
        <a:bodyPr/>
        <a:lstStyle/>
        <a:p>
          <a:endParaRPr lang="en-US"/>
        </a:p>
      </dgm:t>
    </dgm:pt>
    <dgm:pt modelId="{9E56BBD9-050C-4FAD-A665-724876A67E17}" type="pres">
      <dgm:prSet presAssocID="{135E5979-82F5-45F7-9DB5-B93FDCB27DD9}" presName="node" presStyleLbl="node1" presStyleIdx="1" presStyleCnt="7">
        <dgm:presLayoutVars>
          <dgm:bulletEnabled val="1"/>
        </dgm:presLayoutVars>
      </dgm:prSet>
      <dgm:spPr/>
      <dgm:t>
        <a:bodyPr/>
        <a:lstStyle/>
        <a:p>
          <a:endParaRPr lang="en-US"/>
        </a:p>
      </dgm:t>
    </dgm:pt>
    <dgm:pt modelId="{6E684E14-25F2-433A-9738-DE780AEA2D41}" type="pres">
      <dgm:prSet presAssocID="{34A5ACD1-93C6-4D3B-B8F6-5B98497151A4}" presName="sibTrans" presStyleCnt="0"/>
      <dgm:spPr/>
      <dgm:t>
        <a:bodyPr/>
        <a:lstStyle/>
        <a:p>
          <a:endParaRPr lang="en-US"/>
        </a:p>
      </dgm:t>
    </dgm:pt>
    <dgm:pt modelId="{B58207ED-047C-40B4-8FB3-B6606EB18EA4}" type="pres">
      <dgm:prSet presAssocID="{13445833-59F7-401E-AD22-822CAD1AACB6}" presName="node" presStyleLbl="node1" presStyleIdx="2" presStyleCnt="7" custLinFactNeighborX="-4000" custLinFactNeighborY="-6667">
        <dgm:presLayoutVars>
          <dgm:bulletEnabled val="1"/>
        </dgm:presLayoutVars>
      </dgm:prSet>
      <dgm:spPr/>
      <dgm:t>
        <a:bodyPr/>
        <a:lstStyle/>
        <a:p>
          <a:endParaRPr lang="en-US"/>
        </a:p>
      </dgm:t>
    </dgm:pt>
    <dgm:pt modelId="{A292D324-1B03-48BF-AA91-8B04B1A38511}" type="pres">
      <dgm:prSet presAssocID="{B89C6DDF-2985-477B-8823-7ED68538554A}" presName="sibTrans" presStyleCnt="0"/>
      <dgm:spPr/>
      <dgm:t>
        <a:bodyPr/>
        <a:lstStyle/>
        <a:p>
          <a:endParaRPr lang="en-US"/>
        </a:p>
      </dgm:t>
    </dgm:pt>
    <dgm:pt modelId="{422C9ED7-2E28-49AC-9467-A39618F21490}" type="pres">
      <dgm:prSet presAssocID="{DE410A53-1964-4FCA-862F-FCED128ACE82}" presName="node" presStyleLbl="node1" presStyleIdx="3" presStyleCnt="7">
        <dgm:presLayoutVars>
          <dgm:bulletEnabled val="1"/>
        </dgm:presLayoutVars>
      </dgm:prSet>
      <dgm:spPr/>
      <dgm:t>
        <a:bodyPr/>
        <a:lstStyle/>
        <a:p>
          <a:endParaRPr lang="en-US"/>
        </a:p>
      </dgm:t>
    </dgm:pt>
    <dgm:pt modelId="{052FB8FB-A31D-45A9-9C65-8C0EC152181A}" type="pres">
      <dgm:prSet presAssocID="{E78DD278-D3AE-43F0-928B-D804CD4AD783}" presName="sibTrans" presStyleCnt="0"/>
      <dgm:spPr/>
      <dgm:t>
        <a:bodyPr/>
        <a:lstStyle/>
        <a:p>
          <a:endParaRPr lang="en-US"/>
        </a:p>
      </dgm:t>
    </dgm:pt>
    <dgm:pt modelId="{C2C0F236-7C96-499C-A41F-ED4A54A2F7D0}" type="pres">
      <dgm:prSet presAssocID="{48B4426E-ED98-4737-8EC2-A59DAAD847C3}" presName="node" presStyleLbl="node1" presStyleIdx="4" presStyleCnt="7">
        <dgm:presLayoutVars>
          <dgm:bulletEnabled val="1"/>
        </dgm:presLayoutVars>
      </dgm:prSet>
      <dgm:spPr/>
      <dgm:t>
        <a:bodyPr/>
        <a:lstStyle/>
        <a:p>
          <a:endParaRPr lang="en-US"/>
        </a:p>
      </dgm:t>
    </dgm:pt>
    <dgm:pt modelId="{F45ED1ED-14F8-4304-97D5-B6E629A9CA6E}" type="pres">
      <dgm:prSet presAssocID="{0AF8E57C-43AB-4150-9EC9-AD8E0B41C515}" presName="sibTrans" presStyleCnt="0"/>
      <dgm:spPr/>
      <dgm:t>
        <a:bodyPr/>
        <a:lstStyle/>
        <a:p>
          <a:endParaRPr lang="en-US"/>
        </a:p>
      </dgm:t>
    </dgm:pt>
    <dgm:pt modelId="{2CF972A6-3574-41CF-ACBE-E02CAE425433}" type="pres">
      <dgm:prSet presAssocID="{91FE5392-6A4C-4CEB-BDDA-108AED03A678}" presName="node" presStyleLbl="node1" presStyleIdx="5" presStyleCnt="7">
        <dgm:presLayoutVars>
          <dgm:bulletEnabled val="1"/>
        </dgm:presLayoutVars>
      </dgm:prSet>
      <dgm:spPr/>
      <dgm:t>
        <a:bodyPr/>
        <a:lstStyle/>
        <a:p>
          <a:endParaRPr lang="en-US"/>
        </a:p>
      </dgm:t>
    </dgm:pt>
    <dgm:pt modelId="{3187AE4E-0F09-449D-A5FB-AE5A08DCE996}" type="pres">
      <dgm:prSet presAssocID="{F4341C32-2D2B-4D85-AD0D-BE95831DE628}" presName="sibTrans" presStyleCnt="0"/>
      <dgm:spPr/>
      <dgm:t>
        <a:bodyPr/>
        <a:lstStyle/>
        <a:p>
          <a:endParaRPr lang="en-US"/>
        </a:p>
      </dgm:t>
    </dgm:pt>
    <dgm:pt modelId="{7AAC70F7-FC76-4149-9F4F-CA5F46A6EE58}" type="pres">
      <dgm:prSet presAssocID="{42DCAAFF-7E8E-45D2-BF83-0F88C5430CC6}" presName="node" presStyleLbl="node1" presStyleIdx="6" presStyleCnt="7">
        <dgm:presLayoutVars>
          <dgm:bulletEnabled val="1"/>
        </dgm:presLayoutVars>
      </dgm:prSet>
      <dgm:spPr/>
      <dgm:t>
        <a:bodyPr/>
        <a:lstStyle/>
        <a:p>
          <a:endParaRPr lang="en-US"/>
        </a:p>
      </dgm:t>
    </dgm:pt>
  </dgm:ptLst>
  <dgm:cxnLst>
    <dgm:cxn modelId="{49C1F317-334E-4D11-8F06-7AB587330C4E}" type="presOf" srcId="{91FE5392-6A4C-4CEB-BDDA-108AED03A678}" destId="{2CF972A6-3574-41CF-ACBE-E02CAE425433}" srcOrd="0" destOrd="0" presId="urn:microsoft.com/office/officeart/2005/8/layout/default"/>
    <dgm:cxn modelId="{4270FCEB-67FF-4BB7-8B9E-2746B9CA4931}" srcId="{F6AEC756-82CE-4C39-A023-1091A6D60C34}" destId="{48B4426E-ED98-4737-8EC2-A59DAAD847C3}" srcOrd="4" destOrd="0" parTransId="{5B3ABAF1-72E0-4545-9E4B-68416208B259}" sibTransId="{0AF8E57C-43AB-4150-9EC9-AD8E0B41C515}"/>
    <dgm:cxn modelId="{E5A3DA80-9259-4BAF-AC20-4C891A0C5ADA}" srcId="{F6AEC756-82CE-4C39-A023-1091A6D60C34}" destId="{DE410A53-1964-4FCA-862F-FCED128ACE82}" srcOrd="3" destOrd="0" parTransId="{BA761E62-B34B-4DF8-9A87-F42340028048}" sibTransId="{E78DD278-D3AE-43F0-928B-D804CD4AD783}"/>
    <dgm:cxn modelId="{D8351689-10B3-4631-BAAB-DACC8F343FED}" srcId="{F6AEC756-82CE-4C39-A023-1091A6D60C34}" destId="{6CFA8CEC-05FB-478D-BB9A-5A75A4071305}" srcOrd="0" destOrd="0" parTransId="{FEBB6E8A-9B53-412E-AB96-0D585A9FFD38}" sibTransId="{491E29C6-477B-46B2-8596-9FAEA8D35A0B}"/>
    <dgm:cxn modelId="{27B5EEE3-5F60-416C-9CC8-2EF330CD5B92}" type="presOf" srcId="{13445833-59F7-401E-AD22-822CAD1AACB6}" destId="{B58207ED-047C-40B4-8FB3-B6606EB18EA4}" srcOrd="0" destOrd="0" presId="urn:microsoft.com/office/officeart/2005/8/layout/default"/>
    <dgm:cxn modelId="{E1D86DFD-1C99-4AE7-8CFB-3DD29975B2A4}" srcId="{F6AEC756-82CE-4C39-A023-1091A6D60C34}" destId="{91FE5392-6A4C-4CEB-BDDA-108AED03A678}" srcOrd="5" destOrd="0" parTransId="{04FA2F7A-1060-4DA3-B2BB-CC5FF845E408}" sibTransId="{F4341C32-2D2B-4D85-AD0D-BE95831DE628}"/>
    <dgm:cxn modelId="{34ACA58A-7B32-4C1A-B8C2-1283CD0CDD58}" srcId="{F6AEC756-82CE-4C39-A023-1091A6D60C34}" destId="{13445833-59F7-401E-AD22-822CAD1AACB6}" srcOrd="2" destOrd="0" parTransId="{08A33224-DEA9-4CE1-9E05-A3F687F91248}" sibTransId="{B89C6DDF-2985-477B-8823-7ED68538554A}"/>
    <dgm:cxn modelId="{BB14259A-8B15-45B5-AA90-DF27900ED876}" type="presOf" srcId="{42DCAAFF-7E8E-45D2-BF83-0F88C5430CC6}" destId="{7AAC70F7-FC76-4149-9F4F-CA5F46A6EE58}" srcOrd="0" destOrd="0" presId="urn:microsoft.com/office/officeart/2005/8/layout/default"/>
    <dgm:cxn modelId="{797042FA-5A7C-4204-90D8-02D84A132459}" srcId="{F6AEC756-82CE-4C39-A023-1091A6D60C34}" destId="{135E5979-82F5-45F7-9DB5-B93FDCB27DD9}" srcOrd="1" destOrd="0" parTransId="{F96DD1F5-DDE7-42E3-8269-9EE55510CC3A}" sibTransId="{34A5ACD1-93C6-4D3B-B8F6-5B98497151A4}"/>
    <dgm:cxn modelId="{E4CA709A-AEE0-4066-83FC-48AE4A7D8F02}" type="presOf" srcId="{48B4426E-ED98-4737-8EC2-A59DAAD847C3}" destId="{C2C0F236-7C96-499C-A41F-ED4A54A2F7D0}" srcOrd="0" destOrd="0" presId="urn:microsoft.com/office/officeart/2005/8/layout/default"/>
    <dgm:cxn modelId="{27F194E7-3191-459E-B1A1-92F7FEBB493C}" type="presOf" srcId="{DE410A53-1964-4FCA-862F-FCED128ACE82}" destId="{422C9ED7-2E28-49AC-9467-A39618F21490}" srcOrd="0" destOrd="0" presId="urn:microsoft.com/office/officeart/2005/8/layout/default"/>
    <dgm:cxn modelId="{A1FE83B7-34B1-4C3F-8023-64C081AA6FA9}" type="presOf" srcId="{135E5979-82F5-45F7-9DB5-B93FDCB27DD9}" destId="{9E56BBD9-050C-4FAD-A665-724876A67E17}" srcOrd="0" destOrd="0" presId="urn:microsoft.com/office/officeart/2005/8/layout/default"/>
    <dgm:cxn modelId="{C7E3F56E-45DC-4F3C-B5BC-3FE59C2A42E4}" srcId="{F6AEC756-82CE-4C39-A023-1091A6D60C34}" destId="{42DCAAFF-7E8E-45D2-BF83-0F88C5430CC6}" srcOrd="6" destOrd="0" parTransId="{676711A7-BFAF-4931-BE80-9AFE5B52A870}" sibTransId="{D3F6E4D4-4471-4F4C-A3B0-18AE7598D61E}"/>
    <dgm:cxn modelId="{53CE3768-DDE1-4214-8153-7BA4516E2C22}" type="presOf" srcId="{F6AEC756-82CE-4C39-A023-1091A6D60C34}" destId="{7C7D300F-06E2-4FAB-92B1-CAA6553C64B3}" srcOrd="0" destOrd="0" presId="urn:microsoft.com/office/officeart/2005/8/layout/default"/>
    <dgm:cxn modelId="{E6CF26F7-6C21-4174-B3C2-FD5120D8A4C9}" type="presOf" srcId="{6CFA8CEC-05FB-478D-BB9A-5A75A4071305}" destId="{873A55B8-D21E-4026-A27A-3F01F0F40796}" srcOrd="0" destOrd="0" presId="urn:microsoft.com/office/officeart/2005/8/layout/default"/>
    <dgm:cxn modelId="{95465930-F513-400A-B00D-E1BEFEFFF836}" type="presParOf" srcId="{7C7D300F-06E2-4FAB-92B1-CAA6553C64B3}" destId="{873A55B8-D21E-4026-A27A-3F01F0F40796}" srcOrd="0" destOrd="0" presId="urn:microsoft.com/office/officeart/2005/8/layout/default"/>
    <dgm:cxn modelId="{E8656F73-1330-4E84-8E72-CF18D6B91107}" type="presParOf" srcId="{7C7D300F-06E2-4FAB-92B1-CAA6553C64B3}" destId="{2A2B65CC-DFA1-4746-8CB6-C1E0CC533F83}" srcOrd="1" destOrd="0" presId="urn:microsoft.com/office/officeart/2005/8/layout/default"/>
    <dgm:cxn modelId="{77753A67-CC33-42B5-BD32-CBDC438E550C}" type="presParOf" srcId="{7C7D300F-06E2-4FAB-92B1-CAA6553C64B3}" destId="{9E56BBD9-050C-4FAD-A665-724876A67E17}" srcOrd="2" destOrd="0" presId="urn:microsoft.com/office/officeart/2005/8/layout/default"/>
    <dgm:cxn modelId="{A012ADCC-0AAF-4D15-8236-47A4FEC64CFF}" type="presParOf" srcId="{7C7D300F-06E2-4FAB-92B1-CAA6553C64B3}" destId="{6E684E14-25F2-433A-9738-DE780AEA2D41}" srcOrd="3" destOrd="0" presId="urn:microsoft.com/office/officeart/2005/8/layout/default"/>
    <dgm:cxn modelId="{72B81A60-CD48-4B95-9DA1-625272298A4C}" type="presParOf" srcId="{7C7D300F-06E2-4FAB-92B1-CAA6553C64B3}" destId="{B58207ED-047C-40B4-8FB3-B6606EB18EA4}" srcOrd="4" destOrd="0" presId="urn:microsoft.com/office/officeart/2005/8/layout/default"/>
    <dgm:cxn modelId="{3B6D6593-7967-4B38-81E0-CF444406E78E}" type="presParOf" srcId="{7C7D300F-06E2-4FAB-92B1-CAA6553C64B3}" destId="{A292D324-1B03-48BF-AA91-8B04B1A38511}" srcOrd="5" destOrd="0" presId="urn:microsoft.com/office/officeart/2005/8/layout/default"/>
    <dgm:cxn modelId="{B56284C2-6814-4B82-8F81-696A3DC3E6BD}" type="presParOf" srcId="{7C7D300F-06E2-4FAB-92B1-CAA6553C64B3}" destId="{422C9ED7-2E28-49AC-9467-A39618F21490}" srcOrd="6" destOrd="0" presId="urn:microsoft.com/office/officeart/2005/8/layout/default"/>
    <dgm:cxn modelId="{41B99A59-606D-4E2A-A3B0-9113C1AF348C}" type="presParOf" srcId="{7C7D300F-06E2-4FAB-92B1-CAA6553C64B3}" destId="{052FB8FB-A31D-45A9-9C65-8C0EC152181A}" srcOrd="7" destOrd="0" presId="urn:microsoft.com/office/officeart/2005/8/layout/default"/>
    <dgm:cxn modelId="{14E955A2-2D60-4ECF-B78B-F2DAF6809B29}" type="presParOf" srcId="{7C7D300F-06E2-4FAB-92B1-CAA6553C64B3}" destId="{C2C0F236-7C96-499C-A41F-ED4A54A2F7D0}" srcOrd="8" destOrd="0" presId="urn:microsoft.com/office/officeart/2005/8/layout/default"/>
    <dgm:cxn modelId="{7D5383BC-55D8-4AA1-8334-AA8951BA37BA}" type="presParOf" srcId="{7C7D300F-06E2-4FAB-92B1-CAA6553C64B3}" destId="{F45ED1ED-14F8-4304-97D5-B6E629A9CA6E}" srcOrd="9" destOrd="0" presId="urn:microsoft.com/office/officeart/2005/8/layout/default"/>
    <dgm:cxn modelId="{F2590982-1DF6-4E72-BD2F-B8096E70B216}" type="presParOf" srcId="{7C7D300F-06E2-4FAB-92B1-CAA6553C64B3}" destId="{2CF972A6-3574-41CF-ACBE-E02CAE425433}" srcOrd="10" destOrd="0" presId="urn:microsoft.com/office/officeart/2005/8/layout/default"/>
    <dgm:cxn modelId="{F8E7A9C0-E45F-477C-91AE-AAD320755099}" type="presParOf" srcId="{7C7D300F-06E2-4FAB-92B1-CAA6553C64B3}" destId="{3187AE4E-0F09-449D-A5FB-AE5A08DCE996}" srcOrd="11" destOrd="0" presId="urn:microsoft.com/office/officeart/2005/8/layout/default"/>
    <dgm:cxn modelId="{0F0D41E6-AF99-48FE-B3DC-EEB5088786AB}" type="presParOf" srcId="{7C7D300F-06E2-4FAB-92B1-CAA6553C64B3}" destId="{7AAC70F7-FC76-4149-9F4F-CA5F46A6EE58}" srcOrd="12" destOrd="0" presId="urn:microsoft.com/office/officeart/2005/8/layout/default"/>
  </dgm:cxnLst>
  <dgm:bg/>
  <dgm:whole/>
</dgm:dataModel>
</file>

<file path=ppt/diagrams/data5.xml><?xml version="1.0" encoding="utf-8"?>
<dgm:dataModel xmlns:dgm="http://schemas.openxmlformats.org/drawingml/2006/diagram" xmlns:a="http://schemas.openxmlformats.org/drawingml/2006/main">
  <dgm:ptLst>
    <dgm:pt modelId="{F6AEC756-82CE-4C39-A023-1091A6D60C34}" type="doc">
      <dgm:prSet loTypeId="urn:microsoft.com/office/officeart/2005/8/layout/default" loCatId="list" qsTypeId="urn:microsoft.com/office/officeart/2005/8/quickstyle/simple5" qsCatId="simple" csTypeId="urn:microsoft.com/office/officeart/2005/8/colors/accent6_2" csCatId="accent6" phldr="1"/>
      <dgm:spPr/>
      <dgm:t>
        <a:bodyPr/>
        <a:lstStyle/>
        <a:p>
          <a:endParaRPr lang="en-US"/>
        </a:p>
      </dgm:t>
    </dgm:pt>
    <dgm:pt modelId="{6CFA8CEC-05FB-478D-BB9A-5A75A4071305}">
      <dgm:prSet phldrT="[Text]"/>
      <dgm:spPr/>
      <dgm:t>
        <a:bodyPr/>
        <a:lstStyle/>
        <a:p>
          <a:r>
            <a:rPr lang="en-US" b="1" dirty="0" smtClean="0"/>
            <a:t>Transfer your skills</a:t>
          </a:r>
          <a:endParaRPr lang="en-US" b="1" dirty="0"/>
        </a:p>
      </dgm:t>
    </dgm:pt>
    <dgm:pt modelId="{FEBB6E8A-9B53-412E-AB96-0D585A9FFD38}" type="parTrans" cxnId="{D8351689-10B3-4631-BAAB-DACC8F343FED}">
      <dgm:prSet/>
      <dgm:spPr/>
      <dgm:t>
        <a:bodyPr/>
        <a:lstStyle/>
        <a:p>
          <a:endParaRPr lang="en-US"/>
        </a:p>
      </dgm:t>
    </dgm:pt>
    <dgm:pt modelId="{491E29C6-477B-46B2-8596-9FAEA8D35A0B}" type="sibTrans" cxnId="{D8351689-10B3-4631-BAAB-DACC8F343FED}">
      <dgm:prSet/>
      <dgm:spPr/>
      <dgm:t>
        <a:bodyPr/>
        <a:lstStyle/>
        <a:p>
          <a:endParaRPr lang="en-US"/>
        </a:p>
      </dgm:t>
    </dgm:pt>
    <dgm:pt modelId="{57393FC5-DD3D-40EC-BAB4-15470EA710AE}">
      <dgm:prSet phldrT="[Text]"/>
      <dgm:spPr/>
      <dgm:t>
        <a:bodyPr/>
        <a:lstStyle/>
        <a:p>
          <a:r>
            <a:rPr lang="en-US" b="1" dirty="0" smtClean="0"/>
            <a:t>Develop a targeted resume</a:t>
          </a:r>
          <a:endParaRPr lang="en-US" b="1" dirty="0"/>
        </a:p>
      </dgm:t>
    </dgm:pt>
    <dgm:pt modelId="{29DBDDC2-0A49-4025-889A-B5B46C2A77AC}" type="parTrans" cxnId="{66D7BE25-ABFD-4206-8671-F6CA6C0AE379}">
      <dgm:prSet/>
      <dgm:spPr/>
      <dgm:t>
        <a:bodyPr/>
        <a:lstStyle/>
        <a:p>
          <a:endParaRPr lang="en-US"/>
        </a:p>
      </dgm:t>
    </dgm:pt>
    <dgm:pt modelId="{478C7454-FA6E-4BE2-8D72-A908BA4BCC52}" type="sibTrans" cxnId="{66D7BE25-ABFD-4206-8671-F6CA6C0AE379}">
      <dgm:prSet/>
      <dgm:spPr/>
      <dgm:t>
        <a:bodyPr/>
        <a:lstStyle/>
        <a:p>
          <a:endParaRPr lang="en-US"/>
        </a:p>
      </dgm:t>
    </dgm:pt>
    <dgm:pt modelId="{5A9171EA-2D21-4D51-988A-DD4907054F61}">
      <dgm:prSet phldrT="[Text]"/>
      <dgm:spPr/>
      <dgm:t>
        <a:bodyPr/>
        <a:lstStyle/>
        <a:p>
          <a:r>
            <a:rPr lang="en-US" b="1" dirty="0" smtClean="0"/>
            <a:t>Learn innovative job search techniques</a:t>
          </a:r>
          <a:endParaRPr lang="en-US" b="1" dirty="0"/>
        </a:p>
      </dgm:t>
    </dgm:pt>
    <dgm:pt modelId="{BCDB58ED-B42B-4480-8AE2-726B6B98ED2C}" type="parTrans" cxnId="{CB1F5225-8F8B-4002-9124-763257376A07}">
      <dgm:prSet/>
      <dgm:spPr/>
      <dgm:t>
        <a:bodyPr/>
        <a:lstStyle/>
        <a:p>
          <a:endParaRPr lang="en-US"/>
        </a:p>
      </dgm:t>
    </dgm:pt>
    <dgm:pt modelId="{66EBF823-F811-4431-8269-2FD201CB15C9}" type="sibTrans" cxnId="{CB1F5225-8F8B-4002-9124-763257376A07}">
      <dgm:prSet/>
      <dgm:spPr/>
      <dgm:t>
        <a:bodyPr/>
        <a:lstStyle/>
        <a:p>
          <a:endParaRPr lang="en-US"/>
        </a:p>
      </dgm:t>
    </dgm:pt>
    <dgm:pt modelId="{C585449F-A1BF-484E-A27D-37576322A182}">
      <dgm:prSet phldrT="[Text]"/>
      <dgm:spPr/>
      <dgm:t>
        <a:bodyPr/>
        <a:lstStyle/>
        <a:p>
          <a:r>
            <a:rPr lang="en-US" b="1" dirty="0" smtClean="0"/>
            <a:t>Advance medical expertise in alternative health sector employment</a:t>
          </a:r>
          <a:endParaRPr lang="en-US" b="1" dirty="0"/>
        </a:p>
      </dgm:t>
    </dgm:pt>
    <dgm:pt modelId="{E649F645-10E2-4059-8270-D39E6DC39176}" type="parTrans" cxnId="{CB2A42F3-D57D-41F5-937D-330C25AC11DD}">
      <dgm:prSet/>
      <dgm:spPr/>
      <dgm:t>
        <a:bodyPr/>
        <a:lstStyle/>
        <a:p>
          <a:endParaRPr lang="en-US"/>
        </a:p>
      </dgm:t>
    </dgm:pt>
    <dgm:pt modelId="{03DDF75C-2102-4989-829E-05240C43340B}" type="sibTrans" cxnId="{CB2A42F3-D57D-41F5-937D-330C25AC11DD}">
      <dgm:prSet/>
      <dgm:spPr/>
      <dgm:t>
        <a:bodyPr/>
        <a:lstStyle/>
        <a:p>
          <a:endParaRPr lang="en-US"/>
        </a:p>
      </dgm:t>
    </dgm:pt>
    <dgm:pt modelId="{D309DC3F-2D94-442D-B599-B8EB0A3D0798}">
      <dgm:prSet phldrT="[Text]"/>
      <dgm:spPr/>
      <dgm:t>
        <a:bodyPr/>
        <a:lstStyle/>
        <a:p>
          <a:r>
            <a:rPr lang="en-US" b="1" dirty="0" smtClean="0"/>
            <a:t>Indentify unique jobs in the health sector</a:t>
          </a:r>
          <a:endParaRPr lang="en-US" b="1" dirty="0"/>
        </a:p>
      </dgm:t>
    </dgm:pt>
    <dgm:pt modelId="{CC9CAF42-EB55-4C41-AFE3-5BAA76AD6A30}" type="parTrans" cxnId="{AAB95967-331C-4F2E-8D6C-B4A7B6C94D2E}">
      <dgm:prSet/>
      <dgm:spPr/>
      <dgm:t>
        <a:bodyPr/>
        <a:lstStyle/>
        <a:p>
          <a:endParaRPr lang="en-US"/>
        </a:p>
      </dgm:t>
    </dgm:pt>
    <dgm:pt modelId="{B419821C-0964-48FA-8C51-A7DBE2BFFE5C}" type="sibTrans" cxnId="{AAB95967-331C-4F2E-8D6C-B4A7B6C94D2E}">
      <dgm:prSet/>
      <dgm:spPr/>
      <dgm:t>
        <a:bodyPr/>
        <a:lstStyle/>
        <a:p>
          <a:endParaRPr lang="en-US"/>
        </a:p>
      </dgm:t>
    </dgm:pt>
    <dgm:pt modelId="{2D2CACD5-E38A-4B62-9B6A-63D6B5EF30A5}">
      <dgm:prSet phldrT="[Text]"/>
      <dgm:spPr/>
      <dgm:t>
        <a:bodyPr/>
        <a:lstStyle/>
        <a:p>
          <a:r>
            <a:rPr lang="en-US" b="1" dirty="0" smtClean="0"/>
            <a:t>Mentoring</a:t>
          </a:r>
          <a:endParaRPr lang="en-US" b="1" dirty="0"/>
        </a:p>
      </dgm:t>
    </dgm:pt>
    <dgm:pt modelId="{7325877D-44F6-4451-A51E-65D07FDDD0E8}" type="parTrans" cxnId="{7705A8B1-21EE-432F-863A-FA9075B050D3}">
      <dgm:prSet/>
      <dgm:spPr/>
      <dgm:t>
        <a:bodyPr/>
        <a:lstStyle/>
        <a:p>
          <a:endParaRPr lang="en-US"/>
        </a:p>
      </dgm:t>
    </dgm:pt>
    <dgm:pt modelId="{282F7668-BD01-4F63-8555-717C3EB77DAF}" type="sibTrans" cxnId="{7705A8B1-21EE-432F-863A-FA9075B050D3}">
      <dgm:prSet/>
      <dgm:spPr/>
      <dgm:t>
        <a:bodyPr/>
        <a:lstStyle/>
        <a:p>
          <a:endParaRPr lang="en-US"/>
        </a:p>
      </dgm:t>
    </dgm:pt>
    <dgm:pt modelId="{7C7D300F-06E2-4FAB-92B1-CAA6553C64B3}" type="pres">
      <dgm:prSet presAssocID="{F6AEC756-82CE-4C39-A023-1091A6D60C34}" presName="diagram" presStyleCnt="0">
        <dgm:presLayoutVars>
          <dgm:dir/>
          <dgm:resizeHandles val="exact"/>
        </dgm:presLayoutVars>
      </dgm:prSet>
      <dgm:spPr/>
      <dgm:t>
        <a:bodyPr/>
        <a:lstStyle/>
        <a:p>
          <a:endParaRPr lang="en-US"/>
        </a:p>
      </dgm:t>
    </dgm:pt>
    <dgm:pt modelId="{873A55B8-D21E-4026-A27A-3F01F0F40796}" type="pres">
      <dgm:prSet presAssocID="{6CFA8CEC-05FB-478D-BB9A-5A75A4071305}" presName="node" presStyleLbl="node1" presStyleIdx="0" presStyleCnt="6">
        <dgm:presLayoutVars>
          <dgm:bulletEnabled val="1"/>
        </dgm:presLayoutVars>
      </dgm:prSet>
      <dgm:spPr/>
      <dgm:t>
        <a:bodyPr/>
        <a:lstStyle/>
        <a:p>
          <a:endParaRPr lang="en-US"/>
        </a:p>
      </dgm:t>
    </dgm:pt>
    <dgm:pt modelId="{2A2B65CC-DFA1-4746-8CB6-C1E0CC533F83}" type="pres">
      <dgm:prSet presAssocID="{491E29C6-477B-46B2-8596-9FAEA8D35A0B}" presName="sibTrans" presStyleCnt="0"/>
      <dgm:spPr/>
      <dgm:t>
        <a:bodyPr/>
        <a:lstStyle/>
        <a:p>
          <a:endParaRPr lang="en-US"/>
        </a:p>
      </dgm:t>
    </dgm:pt>
    <dgm:pt modelId="{6A5D4EBB-1BDF-4D13-9C1C-31B8B86CFC54}" type="pres">
      <dgm:prSet presAssocID="{57393FC5-DD3D-40EC-BAB4-15470EA710AE}" presName="node" presStyleLbl="node1" presStyleIdx="1" presStyleCnt="6">
        <dgm:presLayoutVars>
          <dgm:bulletEnabled val="1"/>
        </dgm:presLayoutVars>
      </dgm:prSet>
      <dgm:spPr/>
      <dgm:t>
        <a:bodyPr/>
        <a:lstStyle/>
        <a:p>
          <a:endParaRPr lang="en-US"/>
        </a:p>
      </dgm:t>
    </dgm:pt>
    <dgm:pt modelId="{B8919B7E-D930-4556-9CED-BC1942959A8B}" type="pres">
      <dgm:prSet presAssocID="{478C7454-FA6E-4BE2-8D72-A908BA4BCC52}" presName="sibTrans" presStyleCnt="0"/>
      <dgm:spPr/>
      <dgm:t>
        <a:bodyPr/>
        <a:lstStyle/>
        <a:p>
          <a:endParaRPr lang="en-US"/>
        </a:p>
      </dgm:t>
    </dgm:pt>
    <dgm:pt modelId="{60FF3167-88BA-44DA-A216-72DA69FA9394}" type="pres">
      <dgm:prSet presAssocID="{5A9171EA-2D21-4D51-988A-DD4907054F61}" presName="node" presStyleLbl="node1" presStyleIdx="2" presStyleCnt="6">
        <dgm:presLayoutVars>
          <dgm:bulletEnabled val="1"/>
        </dgm:presLayoutVars>
      </dgm:prSet>
      <dgm:spPr/>
      <dgm:t>
        <a:bodyPr/>
        <a:lstStyle/>
        <a:p>
          <a:endParaRPr lang="en-US"/>
        </a:p>
      </dgm:t>
    </dgm:pt>
    <dgm:pt modelId="{E8738846-858E-4848-9589-D9136FF706B7}" type="pres">
      <dgm:prSet presAssocID="{66EBF823-F811-4431-8269-2FD201CB15C9}" presName="sibTrans" presStyleCnt="0"/>
      <dgm:spPr/>
      <dgm:t>
        <a:bodyPr/>
        <a:lstStyle/>
        <a:p>
          <a:endParaRPr lang="en-US"/>
        </a:p>
      </dgm:t>
    </dgm:pt>
    <dgm:pt modelId="{F5BDC24B-CE38-46CE-8FB7-B69E9A88D6ED}" type="pres">
      <dgm:prSet presAssocID="{C585449F-A1BF-484E-A27D-37576322A182}" presName="node" presStyleLbl="node1" presStyleIdx="3" presStyleCnt="6">
        <dgm:presLayoutVars>
          <dgm:bulletEnabled val="1"/>
        </dgm:presLayoutVars>
      </dgm:prSet>
      <dgm:spPr/>
      <dgm:t>
        <a:bodyPr/>
        <a:lstStyle/>
        <a:p>
          <a:endParaRPr lang="en-US"/>
        </a:p>
      </dgm:t>
    </dgm:pt>
    <dgm:pt modelId="{3E9ADC80-5D8E-4A91-93D4-2E41A59F46E8}" type="pres">
      <dgm:prSet presAssocID="{03DDF75C-2102-4989-829E-05240C43340B}" presName="sibTrans" presStyleCnt="0"/>
      <dgm:spPr/>
      <dgm:t>
        <a:bodyPr/>
        <a:lstStyle/>
        <a:p>
          <a:endParaRPr lang="en-US"/>
        </a:p>
      </dgm:t>
    </dgm:pt>
    <dgm:pt modelId="{AF8DCE7C-35C8-4E48-AE66-BB1752D73C50}" type="pres">
      <dgm:prSet presAssocID="{D309DC3F-2D94-442D-B599-B8EB0A3D0798}" presName="node" presStyleLbl="node1" presStyleIdx="4" presStyleCnt="6">
        <dgm:presLayoutVars>
          <dgm:bulletEnabled val="1"/>
        </dgm:presLayoutVars>
      </dgm:prSet>
      <dgm:spPr/>
      <dgm:t>
        <a:bodyPr/>
        <a:lstStyle/>
        <a:p>
          <a:endParaRPr lang="en-US"/>
        </a:p>
      </dgm:t>
    </dgm:pt>
    <dgm:pt modelId="{CAC8DB5F-81F1-48C6-A186-2EE4BC4555E0}" type="pres">
      <dgm:prSet presAssocID="{B419821C-0964-48FA-8C51-A7DBE2BFFE5C}" presName="sibTrans" presStyleCnt="0"/>
      <dgm:spPr/>
      <dgm:t>
        <a:bodyPr/>
        <a:lstStyle/>
        <a:p>
          <a:endParaRPr lang="en-US"/>
        </a:p>
      </dgm:t>
    </dgm:pt>
    <dgm:pt modelId="{C91E1828-FC9C-4B22-B57F-F86D2B0CB14F}" type="pres">
      <dgm:prSet presAssocID="{2D2CACD5-E38A-4B62-9B6A-63D6B5EF30A5}" presName="node" presStyleLbl="node1" presStyleIdx="5" presStyleCnt="6">
        <dgm:presLayoutVars>
          <dgm:bulletEnabled val="1"/>
        </dgm:presLayoutVars>
      </dgm:prSet>
      <dgm:spPr/>
      <dgm:t>
        <a:bodyPr/>
        <a:lstStyle/>
        <a:p>
          <a:endParaRPr lang="en-US"/>
        </a:p>
      </dgm:t>
    </dgm:pt>
  </dgm:ptLst>
  <dgm:cxnLst>
    <dgm:cxn modelId="{AAB95967-331C-4F2E-8D6C-B4A7B6C94D2E}" srcId="{F6AEC756-82CE-4C39-A023-1091A6D60C34}" destId="{D309DC3F-2D94-442D-B599-B8EB0A3D0798}" srcOrd="4" destOrd="0" parTransId="{CC9CAF42-EB55-4C41-AFE3-5BAA76AD6A30}" sibTransId="{B419821C-0964-48FA-8C51-A7DBE2BFFE5C}"/>
    <dgm:cxn modelId="{D8351689-10B3-4631-BAAB-DACC8F343FED}" srcId="{F6AEC756-82CE-4C39-A023-1091A6D60C34}" destId="{6CFA8CEC-05FB-478D-BB9A-5A75A4071305}" srcOrd="0" destOrd="0" parTransId="{FEBB6E8A-9B53-412E-AB96-0D585A9FFD38}" sibTransId="{491E29C6-477B-46B2-8596-9FAEA8D35A0B}"/>
    <dgm:cxn modelId="{A714727D-786C-44B0-A3B7-55F5FD772B4E}" type="presOf" srcId="{F6AEC756-82CE-4C39-A023-1091A6D60C34}" destId="{7C7D300F-06E2-4FAB-92B1-CAA6553C64B3}" srcOrd="0" destOrd="0" presId="urn:microsoft.com/office/officeart/2005/8/layout/default"/>
    <dgm:cxn modelId="{7705A8B1-21EE-432F-863A-FA9075B050D3}" srcId="{F6AEC756-82CE-4C39-A023-1091A6D60C34}" destId="{2D2CACD5-E38A-4B62-9B6A-63D6B5EF30A5}" srcOrd="5" destOrd="0" parTransId="{7325877D-44F6-4451-A51E-65D07FDDD0E8}" sibTransId="{282F7668-BD01-4F63-8555-717C3EB77DAF}"/>
    <dgm:cxn modelId="{66D7BE25-ABFD-4206-8671-F6CA6C0AE379}" srcId="{F6AEC756-82CE-4C39-A023-1091A6D60C34}" destId="{57393FC5-DD3D-40EC-BAB4-15470EA710AE}" srcOrd="1" destOrd="0" parTransId="{29DBDDC2-0A49-4025-889A-B5B46C2A77AC}" sibTransId="{478C7454-FA6E-4BE2-8D72-A908BA4BCC52}"/>
    <dgm:cxn modelId="{DC9A1085-DD25-4DE7-85A3-AD0F568A7990}" type="presOf" srcId="{C585449F-A1BF-484E-A27D-37576322A182}" destId="{F5BDC24B-CE38-46CE-8FB7-B69E9A88D6ED}" srcOrd="0" destOrd="0" presId="urn:microsoft.com/office/officeart/2005/8/layout/default"/>
    <dgm:cxn modelId="{F675A9FA-6DCC-4D28-8439-B32291C4EEC7}" type="presOf" srcId="{6CFA8CEC-05FB-478D-BB9A-5A75A4071305}" destId="{873A55B8-D21E-4026-A27A-3F01F0F40796}" srcOrd="0" destOrd="0" presId="urn:microsoft.com/office/officeart/2005/8/layout/default"/>
    <dgm:cxn modelId="{F3EF3192-E947-496E-9F11-07645D4BE691}" type="presOf" srcId="{57393FC5-DD3D-40EC-BAB4-15470EA710AE}" destId="{6A5D4EBB-1BDF-4D13-9C1C-31B8B86CFC54}" srcOrd="0" destOrd="0" presId="urn:microsoft.com/office/officeart/2005/8/layout/default"/>
    <dgm:cxn modelId="{9AEA0E52-F06B-402D-9C5F-836067262D51}" type="presOf" srcId="{D309DC3F-2D94-442D-B599-B8EB0A3D0798}" destId="{AF8DCE7C-35C8-4E48-AE66-BB1752D73C50}" srcOrd="0" destOrd="0" presId="urn:microsoft.com/office/officeart/2005/8/layout/default"/>
    <dgm:cxn modelId="{54EAE98E-5F30-4040-B556-78F59899D586}" type="presOf" srcId="{5A9171EA-2D21-4D51-988A-DD4907054F61}" destId="{60FF3167-88BA-44DA-A216-72DA69FA9394}" srcOrd="0" destOrd="0" presId="urn:microsoft.com/office/officeart/2005/8/layout/default"/>
    <dgm:cxn modelId="{CB1F5225-8F8B-4002-9124-763257376A07}" srcId="{F6AEC756-82CE-4C39-A023-1091A6D60C34}" destId="{5A9171EA-2D21-4D51-988A-DD4907054F61}" srcOrd="2" destOrd="0" parTransId="{BCDB58ED-B42B-4480-8AE2-726B6B98ED2C}" sibTransId="{66EBF823-F811-4431-8269-2FD201CB15C9}"/>
    <dgm:cxn modelId="{B8A6C86F-B19C-402C-A52C-6523E2B00DE6}" type="presOf" srcId="{2D2CACD5-E38A-4B62-9B6A-63D6B5EF30A5}" destId="{C91E1828-FC9C-4B22-B57F-F86D2B0CB14F}" srcOrd="0" destOrd="0" presId="urn:microsoft.com/office/officeart/2005/8/layout/default"/>
    <dgm:cxn modelId="{CB2A42F3-D57D-41F5-937D-330C25AC11DD}" srcId="{F6AEC756-82CE-4C39-A023-1091A6D60C34}" destId="{C585449F-A1BF-484E-A27D-37576322A182}" srcOrd="3" destOrd="0" parTransId="{E649F645-10E2-4059-8270-D39E6DC39176}" sibTransId="{03DDF75C-2102-4989-829E-05240C43340B}"/>
    <dgm:cxn modelId="{5DF19893-1FBB-4469-BB63-C2A59ADA1BB8}" type="presParOf" srcId="{7C7D300F-06E2-4FAB-92B1-CAA6553C64B3}" destId="{873A55B8-D21E-4026-A27A-3F01F0F40796}" srcOrd="0" destOrd="0" presId="urn:microsoft.com/office/officeart/2005/8/layout/default"/>
    <dgm:cxn modelId="{3CE1DD6C-4A65-4EE0-ABC1-8FA16A6C5429}" type="presParOf" srcId="{7C7D300F-06E2-4FAB-92B1-CAA6553C64B3}" destId="{2A2B65CC-DFA1-4746-8CB6-C1E0CC533F83}" srcOrd="1" destOrd="0" presId="urn:microsoft.com/office/officeart/2005/8/layout/default"/>
    <dgm:cxn modelId="{4C2CB592-691A-4906-B092-8CDD389C3B8F}" type="presParOf" srcId="{7C7D300F-06E2-4FAB-92B1-CAA6553C64B3}" destId="{6A5D4EBB-1BDF-4D13-9C1C-31B8B86CFC54}" srcOrd="2" destOrd="0" presId="urn:microsoft.com/office/officeart/2005/8/layout/default"/>
    <dgm:cxn modelId="{7BD2B907-9EB1-4650-B137-F4F394668898}" type="presParOf" srcId="{7C7D300F-06E2-4FAB-92B1-CAA6553C64B3}" destId="{B8919B7E-D930-4556-9CED-BC1942959A8B}" srcOrd="3" destOrd="0" presId="urn:microsoft.com/office/officeart/2005/8/layout/default"/>
    <dgm:cxn modelId="{8318C4BF-6131-44BF-AA85-D31B0FF8928F}" type="presParOf" srcId="{7C7D300F-06E2-4FAB-92B1-CAA6553C64B3}" destId="{60FF3167-88BA-44DA-A216-72DA69FA9394}" srcOrd="4" destOrd="0" presId="urn:microsoft.com/office/officeart/2005/8/layout/default"/>
    <dgm:cxn modelId="{4CDD2E4A-7265-41DB-889F-03A9671E6041}" type="presParOf" srcId="{7C7D300F-06E2-4FAB-92B1-CAA6553C64B3}" destId="{E8738846-858E-4848-9589-D9136FF706B7}" srcOrd="5" destOrd="0" presId="urn:microsoft.com/office/officeart/2005/8/layout/default"/>
    <dgm:cxn modelId="{9B7C48F3-D5A8-4FF6-AC9F-4D9C518A8055}" type="presParOf" srcId="{7C7D300F-06E2-4FAB-92B1-CAA6553C64B3}" destId="{F5BDC24B-CE38-46CE-8FB7-B69E9A88D6ED}" srcOrd="6" destOrd="0" presId="urn:microsoft.com/office/officeart/2005/8/layout/default"/>
    <dgm:cxn modelId="{29C2FB46-A53B-46B9-AD44-96A799BE2965}" type="presParOf" srcId="{7C7D300F-06E2-4FAB-92B1-CAA6553C64B3}" destId="{3E9ADC80-5D8E-4A91-93D4-2E41A59F46E8}" srcOrd="7" destOrd="0" presId="urn:microsoft.com/office/officeart/2005/8/layout/default"/>
    <dgm:cxn modelId="{73D43EFA-FF91-45A3-900C-F8CF011D2589}" type="presParOf" srcId="{7C7D300F-06E2-4FAB-92B1-CAA6553C64B3}" destId="{AF8DCE7C-35C8-4E48-AE66-BB1752D73C50}" srcOrd="8" destOrd="0" presId="urn:microsoft.com/office/officeart/2005/8/layout/default"/>
    <dgm:cxn modelId="{E1D76FF7-7B66-4BA3-9F81-1ADAAECBA8F2}" type="presParOf" srcId="{7C7D300F-06E2-4FAB-92B1-CAA6553C64B3}" destId="{CAC8DB5F-81F1-48C6-A186-2EE4BC4555E0}" srcOrd="9" destOrd="0" presId="urn:microsoft.com/office/officeart/2005/8/layout/default"/>
    <dgm:cxn modelId="{1AF02AF0-990C-4B54-B017-7D3F0B21226F}" type="presParOf" srcId="{7C7D300F-06E2-4FAB-92B1-CAA6553C64B3}" destId="{C91E1828-FC9C-4B22-B57F-F86D2B0CB14F}" srcOrd="10" destOrd="0" presId="urn:microsoft.com/office/officeart/2005/8/layout/default"/>
  </dgm:cxnLst>
  <dgm:bg/>
  <dgm:whole/>
</dgm:dataModel>
</file>

<file path=ppt/diagrams/data6.xml><?xml version="1.0" encoding="utf-8"?>
<dgm:dataModel xmlns:dgm="http://schemas.openxmlformats.org/drawingml/2006/diagram" xmlns:a="http://schemas.openxmlformats.org/drawingml/2006/main">
  <dgm:ptLst>
    <dgm:pt modelId="{DA4BF42A-AFB0-4A3B-BF8E-60E7F06B2772}" type="doc">
      <dgm:prSet loTypeId="urn:microsoft.com/office/officeart/2005/8/layout/vList5" loCatId="list" qsTypeId="urn:microsoft.com/office/officeart/2005/8/quickstyle/simple5" qsCatId="simple" csTypeId="urn:microsoft.com/office/officeart/2005/8/colors/colorful1" csCatId="colorful" phldr="1"/>
      <dgm:spPr/>
      <dgm:t>
        <a:bodyPr/>
        <a:lstStyle/>
        <a:p>
          <a:endParaRPr lang="en-US"/>
        </a:p>
      </dgm:t>
    </dgm:pt>
    <dgm:pt modelId="{BAEBAFB5-3984-4682-933C-13A5CBFAC91D}">
      <dgm:prSet phldrT="[Text]" custT="1"/>
      <dgm:spPr/>
      <dgm:t>
        <a:bodyPr/>
        <a:lstStyle/>
        <a:p>
          <a:r>
            <a:rPr lang="en-US" sz="2400" b="1" dirty="0" smtClean="0"/>
            <a:t>I&amp;R/</a:t>
          </a:r>
        </a:p>
        <a:p>
          <a:r>
            <a:rPr lang="en-US" sz="2400" b="1" dirty="0" smtClean="0"/>
            <a:t>Counselling</a:t>
          </a:r>
          <a:endParaRPr lang="en-US" sz="2400" b="1" dirty="0"/>
        </a:p>
      </dgm:t>
    </dgm:pt>
    <dgm:pt modelId="{557F6047-07CF-410A-B23D-E9D763614660}" type="parTrans" cxnId="{F5D536D2-C091-4600-A19F-EF6B5572FB83}">
      <dgm:prSet/>
      <dgm:spPr/>
      <dgm:t>
        <a:bodyPr/>
        <a:lstStyle/>
        <a:p>
          <a:endParaRPr lang="en-US"/>
        </a:p>
      </dgm:t>
    </dgm:pt>
    <dgm:pt modelId="{C235951E-81CF-4416-8677-3C822A2542A8}" type="sibTrans" cxnId="{F5D536D2-C091-4600-A19F-EF6B5572FB83}">
      <dgm:prSet/>
      <dgm:spPr/>
      <dgm:t>
        <a:bodyPr/>
        <a:lstStyle/>
        <a:p>
          <a:endParaRPr lang="en-US"/>
        </a:p>
      </dgm:t>
    </dgm:pt>
    <dgm:pt modelId="{F3274254-CEC3-4D0F-BCD3-F13D3D723088}">
      <dgm:prSet phldrT="[Text]" custT="1"/>
      <dgm:spPr/>
      <dgm:t>
        <a:bodyPr/>
        <a:lstStyle/>
        <a:p>
          <a:r>
            <a:rPr lang="en-US" sz="1600" b="1" dirty="0" smtClean="0"/>
            <a:t>Low cost dental care</a:t>
          </a:r>
          <a:endParaRPr lang="en-US" sz="1600" b="1" dirty="0"/>
        </a:p>
      </dgm:t>
    </dgm:pt>
    <dgm:pt modelId="{8A292032-DEE3-4176-8538-76F8D9299524}" type="parTrans" cxnId="{260CAF3F-D07D-4505-A66B-0675F486B1A4}">
      <dgm:prSet/>
      <dgm:spPr/>
      <dgm:t>
        <a:bodyPr/>
        <a:lstStyle/>
        <a:p>
          <a:endParaRPr lang="en-US"/>
        </a:p>
      </dgm:t>
    </dgm:pt>
    <dgm:pt modelId="{CAFA3EBE-EFA8-4F7D-8F09-FC86D1F9689A}" type="sibTrans" cxnId="{260CAF3F-D07D-4505-A66B-0675F486B1A4}">
      <dgm:prSet/>
      <dgm:spPr/>
      <dgm:t>
        <a:bodyPr/>
        <a:lstStyle/>
        <a:p>
          <a:endParaRPr lang="en-US"/>
        </a:p>
      </dgm:t>
    </dgm:pt>
    <dgm:pt modelId="{77DC5430-E420-42EA-A00F-8806B54B7E48}">
      <dgm:prSet phldrT="[Text]" custT="1"/>
      <dgm:spPr/>
      <dgm:t>
        <a:bodyPr/>
        <a:lstStyle/>
        <a:p>
          <a:r>
            <a:rPr lang="en-US" sz="2800" b="1" dirty="0" smtClean="0"/>
            <a:t>Workshops</a:t>
          </a:r>
          <a:endParaRPr lang="en-US" sz="2800" b="1" dirty="0"/>
        </a:p>
      </dgm:t>
    </dgm:pt>
    <dgm:pt modelId="{82FFFA8A-2DA4-4716-88CE-04DDF22987FF}" type="parTrans" cxnId="{38DF040C-D469-4436-A500-52FD4BB4871A}">
      <dgm:prSet/>
      <dgm:spPr/>
      <dgm:t>
        <a:bodyPr/>
        <a:lstStyle/>
        <a:p>
          <a:endParaRPr lang="en-US"/>
        </a:p>
      </dgm:t>
    </dgm:pt>
    <dgm:pt modelId="{65B4DAA0-4AFF-443A-8EC3-73CC2E0A1ADA}" type="sibTrans" cxnId="{38DF040C-D469-4436-A500-52FD4BB4871A}">
      <dgm:prSet/>
      <dgm:spPr/>
      <dgm:t>
        <a:bodyPr/>
        <a:lstStyle/>
        <a:p>
          <a:endParaRPr lang="en-US"/>
        </a:p>
      </dgm:t>
    </dgm:pt>
    <dgm:pt modelId="{A0778A6B-6A62-44E2-B7C9-67037B8F459F}">
      <dgm:prSet phldrT="[Text]" custT="1"/>
      <dgm:spPr/>
      <dgm:t>
        <a:bodyPr/>
        <a:lstStyle/>
        <a:p>
          <a:r>
            <a:rPr lang="en-US" sz="1800" b="1" dirty="0" smtClean="0"/>
            <a:t>Stress management</a:t>
          </a:r>
          <a:endParaRPr lang="en-US" sz="1800" b="1" dirty="0"/>
        </a:p>
      </dgm:t>
    </dgm:pt>
    <dgm:pt modelId="{6DF342F5-6B33-4294-9B53-C0FFC5774ED6}" type="parTrans" cxnId="{113DB22D-7A1A-444F-B87E-48C83B34919F}">
      <dgm:prSet/>
      <dgm:spPr/>
      <dgm:t>
        <a:bodyPr/>
        <a:lstStyle/>
        <a:p>
          <a:endParaRPr lang="en-US"/>
        </a:p>
      </dgm:t>
    </dgm:pt>
    <dgm:pt modelId="{88345935-6150-44D7-9726-7BE4243A221A}" type="sibTrans" cxnId="{113DB22D-7A1A-444F-B87E-48C83B34919F}">
      <dgm:prSet/>
      <dgm:spPr/>
      <dgm:t>
        <a:bodyPr/>
        <a:lstStyle/>
        <a:p>
          <a:endParaRPr lang="en-US"/>
        </a:p>
      </dgm:t>
    </dgm:pt>
    <dgm:pt modelId="{88B9ED81-31EF-4801-A5BC-B149F18135CE}">
      <dgm:prSet phldrT="[Text]" custT="1"/>
      <dgm:spPr/>
      <dgm:t>
        <a:bodyPr/>
        <a:lstStyle/>
        <a:p>
          <a:r>
            <a:rPr lang="en-US" sz="1600" b="1" dirty="0" smtClean="0"/>
            <a:t>Finding a general practitioner</a:t>
          </a:r>
          <a:endParaRPr lang="en-US" sz="1600" b="1" dirty="0"/>
        </a:p>
      </dgm:t>
    </dgm:pt>
    <dgm:pt modelId="{8AA0445B-CE75-4E8A-AD5D-4039060B4670}" type="parTrans" cxnId="{119EB102-4E2E-4DAF-8321-256D0465BE09}">
      <dgm:prSet/>
      <dgm:spPr/>
      <dgm:t>
        <a:bodyPr/>
        <a:lstStyle/>
        <a:p>
          <a:endParaRPr lang="en-US"/>
        </a:p>
      </dgm:t>
    </dgm:pt>
    <dgm:pt modelId="{C356CE9A-8709-40BF-A43B-92DA13228E1F}" type="sibTrans" cxnId="{119EB102-4E2E-4DAF-8321-256D0465BE09}">
      <dgm:prSet/>
      <dgm:spPr/>
      <dgm:t>
        <a:bodyPr/>
        <a:lstStyle/>
        <a:p>
          <a:endParaRPr lang="en-US"/>
        </a:p>
      </dgm:t>
    </dgm:pt>
    <dgm:pt modelId="{CCEAEDAA-3B7A-4D32-898B-F2374537241E}">
      <dgm:prSet phldrT="[Text]" custT="1"/>
      <dgm:spPr/>
      <dgm:t>
        <a:bodyPr/>
        <a:lstStyle/>
        <a:p>
          <a:r>
            <a:rPr lang="en-US" sz="1600" b="1" dirty="0" smtClean="0"/>
            <a:t>Finding health-care without OHIP</a:t>
          </a:r>
          <a:endParaRPr lang="en-US" sz="1600" b="1" dirty="0"/>
        </a:p>
      </dgm:t>
    </dgm:pt>
    <dgm:pt modelId="{5B8EA95A-5CC4-4713-9049-06AC927C60B6}" type="parTrans" cxnId="{F0B91309-E8DA-42D7-A36A-12046C1D3932}">
      <dgm:prSet/>
      <dgm:spPr/>
      <dgm:t>
        <a:bodyPr/>
        <a:lstStyle/>
        <a:p>
          <a:endParaRPr lang="en-US"/>
        </a:p>
      </dgm:t>
    </dgm:pt>
    <dgm:pt modelId="{D3B1F06A-F46E-4069-B529-2547007385E8}" type="sibTrans" cxnId="{F0B91309-E8DA-42D7-A36A-12046C1D3932}">
      <dgm:prSet/>
      <dgm:spPr/>
      <dgm:t>
        <a:bodyPr/>
        <a:lstStyle/>
        <a:p>
          <a:endParaRPr lang="en-US"/>
        </a:p>
      </dgm:t>
    </dgm:pt>
    <dgm:pt modelId="{1FF71E91-8CF4-4570-A682-58D6285D742E}">
      <dgm:prSet phldrT="[Text]" custT="1"/>
      <dgm:spPr/>
      <dgm:t>
        <a:bodyPr/>
        <a:lstStyle/>
        <a:p>
          <a:r>
            <a:rPr lang="en-US" sz="1600" b="1" dirty="0" smtClean="0"/>
            <a:t>Information on Trillium Insurance </a:t>
          </a:r>
          <a:endParaRPr lang="en-US" sz="1600" b="1" dirty="0"/>
        </a:p>
      </dgm:t>
    </dgm:pt>
    <dgm:pt modelId="{EE586D06-7CA3-404F-975A-0FE78758A3DE}" type="parTrans" cxnId="{0C71F8A6-4354-4961-967D-895BA310E22D}">
      <dgm:prSet/>
      <dgm:spPr/>
      <dgm:t>
        <a:bodyPr/>
        <a:lstStyle/>
        <a:p>
          <a:endParaRPr lang="en-US"/>
        </a:p>
      </dgm:t>
    </dgm:pt>
    <dgm:pt modelId="{3A5E39D1-7D5F-4EF1-ADFF-90B7A100957A}" type="sibTrans" cxnId="{0C71F8A6-4354-4961-967D-895BA310E22D}">
      <dgm:prSet/>
      <dgm:spPr/>
      <dgm:t>
        <a:bodyPr/>
        <a:lstStyle/>
        <a:p>
          <a:endParaRPr lang="en-US"/>
        </a:p>
      </dgm:t>
    </dgm:pt>
    <dgm:pt modelId="{0C13093A-E701-4950-8241-B03538053D55}">
      <dgm:prSet phldrT="[Text]" custT="1"/>
      <dgm:spPr/>
      <dgm:t>
        <a:bodyPr/>
        <a:lstStyle/>
        <a:p>
          <a:r>
            <a:rPr lang="en-US" sz="1600" b="1" dirty="0" smtClean="0"/>
            <a:t>Explain the healthcare system</a:t>
          </a:r>
          <a:endParaRPr lang="en-US" sz="1600" b="1" dirty="0"/>
        </a:p>
      </dgm:t>
    </dgm:pt>
    <dgm:pt modelId="{33C0AB4F-B016-40FD-81DF-C40F427729B3}" type="parTrans" cxnId="{4C10A59A-1F1F-439A-9F21-D46E3905B418}">
      <dgm:prSet/>
      <dgm:spPr/>
      <dgm:t>
        <a:bodyPr/>
        <a:lstStyle/>
        <a:p>
          <a:endParaRPr lang="en-US"/>
        </a:p>
      </dgm:t>
    </dgm:pt>
    <dgm:pt modelId="{7DA33746-55BA-443A-8530-66C748A8FB7A}" type="sibTrans" cxnId="{4C10A59A-1F1F-439A-9F21-D46E3905B418}">
      <dgm:prSet/>
      <dgm:spPr/>
      <dgm:t>
        <a:bodyPr/>
        <a:lstStyle/>
        <a:p>
          <a:endParaRPr lang="en-US"/>
        </a:p>
      </dgm:t>
    </dgm:pt>
    <dgm:pt modelId="{AB47FC46-2D8C-4127-BF7C-3FD30C34E087}">
      <dgm:prSet phldrT="[Text]" custT="1"/>
      <dgm:spPr/>
      <dgm:t>
        <a:bodyPr/>
        <a:lstStyle/>
        <a:p>
          <a:r>
            <a:rPr lang="en-US" sz="1600" b="1" dirty="0" smtClean="0"/>
            <a:t>Referral for stress, anxiety , post traumatic disorder counselling</a:t>
          </a:r>
          <a:endParaRPr lang="en-US" sz="1600" b="1" dirty="0"/>
        </a:p>
      </dgm:t>
    </dgm:pt>
    <dgm:pt modelId="{FA76D448-3A65-4065-A394-CC5A4D8A5E39}" type="parTrans" cxnId="{D69B87E5-BD16-4AB9-A260-31EA42046027}">
      <dgm:prSet/>
      <dgm:spPr/>
      <dgm:t>
        <a:bodyPr/>
        <a:lstStyle/>
        <a:p>
          <a:endParaRPr lang="en-US"/>
        </a:p>
      </dgm:t>
    </dgm:pt>
    <dgm:pt modelId="{20059E70-F8A3-408D-A9A1-74CE23D84A66}" type="sibTrans" cxnId="{D69B87E5-BD16-4AB9-A260-31EA42046027}">
      <dgm:prSet/>
      <dgm:spPr/>
      <dgm:t>
        <a:bodyPr/>
        <a:lstStyle/>
        <a:p>
          <a:endParaRPr lang="en-US"/>
        </a:p>
      </dgm:t>
    </dgm:pt>
    <dgm:pt modelId="{CF73B3B3-1839-4693-917A-7B46621381E0}">
      <dgm:prSet phldrT="[Text]" custT="1"/>
      <dgm:spPr/>
      <dgm:t>
        <a:bodyPr/>
        <a:lstStyle/>
        <a:p>
          <a:r>
            <a:rPr lang="en-US" sz="1800" b="1" dirty="0" smtClean="0"/>
            <a:t>Public health nurse education</a:t>
          </a:r>
          <a:endParaRPr lang="en-US" sz="1800" b="1" dirty="0"/>
        </a:p>
      </dgm:t>
    </dgm:pt>
    <dgm:pt modelId="{8F7851AE-CCD6-4DA0-843D-36E8F83D1E4E}" type="parTrans" cxnId="{7F57AB60-3FDF-4C8F-B66C-88FDA3FEF63C}">
      <dgm:prSet/>
      <dgm:spPr/>
      <dgm:t>
        <a:bodyPr/>
        <a:lstStyle/>
        <a:p>
          <a:endParaRPr lang="en-US"/>
        </a:p>
      </dgm:t>
    </dgm:pt>
    <dgm:pt modelId="{F2AF3B56-6227-4344-BE6F-444613D14B2E}" type="sibTrans" cxnId="{7F57AB60-3FDF-4C8F-B66C-88FDA3FEF63C}">
      <dgm:prSet/>
      <dgm:spPr/>
      <dgm:t>
        <a:bodyPr/>
        <a:lstStyle/>
        <a:p>
          <a:endParaRPr lang="en-US"/>
        </a:p>
      </dgm:t>
    </dgm:pt>
    <dgm:pt modelId="{5D121B78-EB61-40A5-AA02-89DC8C2DA143}">
      <dgm:prSet phldrT="[Text]" custT="1"/>
      <dgm:spPr/>
      <dgm:t>
        <a:bodyPr/>
        <a:lstStyle/>
        <a:p>
          <a:r>
            <a:rPr lang="en-US" sz="1800" b="1" dirty="0" smtClean="0"/>
            <a:t>Nutrition</a:t>
          </a:r>
          <a:endParaRPr lang="en-US" sz="1800" b="1" dirty="0"/>
        </a:p>
      </dgm:t>
    </dgm:pt>
    <dgm:pt modelId="{2F64B1CD-36EA-4C95-B16A-94729540B2B7}" type="parTrans" cxnId="{A3F8E05F-BA60-4F16-B3D3-D4F08B4115E8}">
      <dgm:prSet/>
      <dgm:spPr/>
      <dgm:t>
        <a:bodyPr/>
        <a:lstStyle/>
        <a:p>
          <a:endParaRPr lang="en-US"/>
        </a:p>
      </dgm:t>
    </dgm:pt>
    <dgm:pt modelId="{33DE73EC-4593-443F-9E60-3387463E2C5E}" type="sibTrans" cxnId="{A3F8E05F-BA60-4F16-B3D3-D4F08B4115E8}">
      <dgm:prSet/>
      <dgm:spPr/>
      <dgm:t>
        <a:bodyPr/>
        <a:lstStyle/>
        <a:p>
          <a:endParaRPr lang="en-US"/>
        </a:p>
      </dgm:t>
    </dgm:pt>
    <dgm:pt modelId="{3DF65A53-5642-458F-A31B-A8CCBA7386AD}" type="pres">
      <dgm:prSet presAssocID="{DA4BF42A-AFB0-4A3B-BF8E-60E7F06B2772}" presName="Name0" presStyleCnt="0">
        <dgm:presLayoutVars>
          <dgm:dir/>
          <dgm:animLvl val="lvl"/>
          <dgm:resizeHandles val="exact"/>
        </dgm:presLayoutVars>
      </dgm:prSet>
      <dgm:spPr/>
      <dgm:t>
        <a:bodyPr/>
        <a:lstStyle/>
        <a:p>
          <a:endParaRPr lang="en-US"/>
        </a:p>
      </dgm:t>
    </dgm:pt>
    <dgm:pt modelId="{58E3FF7B-244F-4B99-ACF9-5217B0024B17}" type="pres">
      <dgm:prSet presAssocID="{BAEBAFB5-3984-4682-933C-13A5CBFAC91D}" presName="linNode" presStyleCnt="0"/>
      <dgm:spPr/>
      <dgm:t>
        <a:bodyPr/>
        <a:lstStyle/>
        <a:p>
          <a:endParaRPr lang="en-US"/>
        </a:p>
      </dgm:t>
    </dgm:pt>
    <dgm:pt modelId="{06A1970B-DCB5-476F-AA6F-066AAD240E4A}" type="pres">
      <dgm:prSet presAssocID="{BAEBAFB5-3984-4682-933C-13A5CBFAC91D}" presName="parentText" presStyleLbl="node1" presStyleIdx="0" presStyleCnt="2">
        <dgm:presLayoutVars>
          <dgm:chMax val="1"/>
          <dgm:bulletEnabled val="1"/>
        </dgm:presLayoutVars>
      </dgm:prSet>
      <dgm:spPr/>
      <dgm:t>
        <a:bodyPr/>
        <a:lstStyle/>
        <a:p>
          <a:endParaRPr lang="en-US"/>
        </a:p>
      </dgm:t>
    </dgm:pt>
    <dgm:pt modelId="{693B3F97-40D7-4900-A0CA-177E8FAC6E27}" type="pres">
      <dgm:prSet presAssocID="{BAEBAFB5-3984-4682-933C-13A5CBFAC91D}" presName="descendantText" presStyleLbl="alignAccFollowNode1" presStyleIdx="0" presStyleCnt="2" custScaleY="125132">
        <dgm:presLayoutVars>
          <dgm:bulletEnabled val="1"/>
        </dgm:presLayoutVars>
      </dgm:prSet>
      <dgm:spPr/>
      <dgm:t>
        <a:bodyPr/>
        <a:lstStyle/>
        <a:p>
          <a:endParaRPr lang="en-US"/>
        </a:p>
      </dgm:t>
    </dgm:pt>
    <dgm:pt modelId="{CD1C0DE1-53A8-4D14-BF3A-D3DC9B66C305}" type="pres">
      <dgm:prSet presAssocID="{C235951E-81CF-4416-8677-3C822A2542A8}" presName="sp" presStyleCnt="0"/>
      <dgm:spPr/>
      <dgm:t>
        <a:bodyPr/>
        <a:lstStyle/>
        <a:p>
          <a:endParaRPr lang="en-US"/>
        </a:p>
      </dgm:t>
    </dgm:pt>
    <dgm:pt modelId="{F6B8A32A-902B-4550-8AE7-D0D07E174CC1}" type="pres">
      <dgm:prSet presAssocID="{77DC5430-E420-42EA-A00F-8806B54B7E48}" presName="linNode" presStyleCnt="0"/>
      <dgm:spPr/>
      <dgm:t>
        <a:bodyPr/>
        <a:lstStyle/>
        <a:p>
          <a:endParaRPr lang="en-US"/>
        </a:p>
      </dgm:t>
    </dgm:pt>
    <dgm:pt modelId="{0E223049-84A3-4B1A-BD1C-A4E8E6C9B23F}" type="pres">
      <dgm:prSet presAssocID="{77DC5430-E420-42EA-A00F-8806B54B7E48}" presName="parentText" presStyleLbl="node1" presStyleIdx="1" presStyleCnt="2">
        <dgm:presLayoutVars>
          <dgm:chMax val="1"/>
          <dgm:bulletEnabled val="1"/>
        </dgm:presLayoutVars>
      </dgm:prSet>
      <dgm:spPr/>
      <dgm:t>
        <a:bodyPr/>
        <a:lstStyle/>
        <a:p>
          <a:endParaRPr lang="en-US"/>
        </a:p>
      </dgm:t>
    </dgm:pt>
    <dgm:pt modelId="{D392E5E9-AB06-4EE4-99C6-455AEFC6DA5B}" type="pres">
      <dgm:prSet presAssocID="{77DC5430-E420-42EA-A00F-8806B54B7E48}" presName="descendantText" presStyleLbl="alignAccFollowNode1" presStyleIdx="1" presStyleCnt="2">
        <dgm:presLayoutVars>
          <dgm:bulletEnabled val="1"/>
        </dgm:presLayoutVars>
      </dgm:prSet>
      <dgm:spPr/>
      <dgm:t>
        <a:bodyPr/>
        <a:lstStyle/>
        <a:p>
          <a:endParaRPr lang="en-US"/>
        </a:p>
      </dgm:t>
    </dgm:pt>
  </dgm:ptLst>
  <dgm:cxnLst>
    <dgm:cxn modelId="{1200A8A4-A061-4F9D-895E-842B2F0B8D7A}" type="presOf" srcId="{CCEAEDAA-3B7A-4D32-898B-F2374537241E}" destId="{693B3F97-40D7-4900-A0CA-177E8FAC6E27}" srcOrd="0" destOrd="2" presId="urn:microsoft.com/office/officeart/2005/8/layout/vList5"/>
    <dgm:cxn modelId="{38DF040C-D469-4436-A500-52FD4BB4871A}" srcId="{DA4BF42A-AFB0-4A3B-BF8E-60E7F06B2772}" destId="{77DC5430-E420-42EA-A00F-8806B54B7E48}" srcOrd="1" destOrd="0" parTransId="{82FFFA8A-2DA4-4716-88CE-04DDF22987FF}" sibTransId="{65B4DAA0-4AFF-443A-8EC3-73CC2E0A1ADA}"/>
    <dgm:cxn modelId="{D69B87E5-BD16-4AB9-A260-31EA42046027}" srcId="{BAEBAFB5-3984-4682-933C-13A5CBFAC91D}" destId="{AB47FC46-2D8C-4127-BF7C-3FD30C34E087}" srcOrd="5" destOrd="0" parTransId="{FA76D448-3A65-4065-A394-CC5A4D8A5E39}" sibTransId="{20059E70-F8A3-408D-A9A1-74CE23D84A66}"/>
    <dgm:cxn modelId="{119EB102-4E2E-4DAF-8321-256D0465BE09}" srcId="{BAEBAFB5-3984-4682-933C-13A5CBFAC91D}" destId="{88B9ED81-31EF-4801-A5BC-B149F18135CE}" srcOrd="1" destOrd="0" parTransId="{8AA0445B-CE75-4E8A-AD5D-4039060B4670}" sibTransId="{C356CE9A-8709-40BF-A43B-92DA13228E1F}"/>
    <dgm:cxn modelId="{D1BEF302-3192-4997-943F-F6BA8A67C7B6}" type="presOf" srcId="{0C13093A-E701-4950-8241-B03538053D55}" destId="{693B3F97-40D7-4900-A0CA-177E8FAC6E27}" srcOrd="0" destOrd="4" presId="urn:microsoft.com/office/officeart/2005/8/layout/vList5"/>
    <dgm:cxn modelId="{260CAF3F-D07D-4505-A66B-0675F486B1A4}" srcId="{BAEBAFB5-3984-4682-933C-13A5CBFAC91D}" destId="{F3274254-CEC3-4D0F-BCD3-F13D3D723088}" srcOrd="0" destOrd="0" parTransId="{8A292032-DEE3-4176-8538-76F8D9299524}" sibTransId="{CAFA3EBE-EFA8-4F7D-8F09-FC86D1F9689A}"/>
    <dgm:cxn modelId="{F5D536D2-C091-4600-A19F-EF6B5572FB83}" srcId="{DA4BF42A-AFB0-4A3B-BF8E-60E7F06B2772}" destId="{BAEBAFB5-3984-4682-933C-13A5CBFAC91D}" srcOrd="0" destOrd="0" parTransId="{557F6047-07CF-410A-B23D-E9D763614660}" sibTransId="{C235951E-81CF-4416-8677-3C822A2542A8}"/>
    <dgm:cxn modelId="{A3F8E05F-BA60-4F16-B3D3-D4F08B4115E8}" srcId="{77DC5430-E420-42EA-A00F-8806B54B7E48}" destId="{5D121B78-EB61-40A5-AA02-89DC8C2DA143}" srcOrd="2" destOrd="0" parTransId="{2F64B1CD-36EA-4C95-B16A-94729540B2B7}" sibTransId="{33DE73EC-4593-443F-9E60-3387463E2C5E}"/>
    <dgm:cxn modelId="{5F7357C0-AEBC-429D-8034-5E983A69285E}" type="presOf" srcId="{AB47FC46-2D8C-4127-BF7C-3FD30C34E087}" destId="{693B3F97-40D7-4900-A0CA-177E8FAC6E27}" srcOrd="0" destOrd="5" presId="urn:microsoft.com/office/officeart/2005/8/layout/vList5"/>
    <dgm:cxn modelId="{CF743A6C-F280-473A-84CB-DEBA6FB15480}" type="presOf" srcId="{88B9ED81-31EF-4801-A5BC-B149F18135CE}" destId="{693B3F97-40D7-4900-A0CA-177E8FAC6E27}" srcOrd="0" destOrd="1" presId="urn:microsoft.com/office/officeart/2005/8/layout/vList5"/>
    <dgm:cxn modelId="{613554A0-29DF-455F-BB21-BD7BF5841930}" type="presOf" srcId="{F3274254-CEC3-4D0F-BCD3-F13D3D723088}" destId="{693B3F97-40D7-4900-A0CA-177E8FAC6E27}" srcOrd="0" destOrd="0" presId="urn:microsoft.com/office/officeart/2005/8/layout/vList5"/>
    <dgm:cxn modelId="{2B441616-3B61-4E0D-ACB4-59FB9F860BA7}" type="presOf" srcId="{77DC5430-E420-42EA-A00F-8806B54B7E48}" destId="{0E223049-84A3-4B1A-BD1C-A4E8E6C9B23F}" srcOrd="0" destOrd="0" presId="urn:microsoft.com/office/officeart/2005/8/layout/vList5"/>
    <dgm:cxn modelId="{D7C07927-82FC-455A-BF55-34E0E1EB162A}" type="presOf" srcId="{A0778A6B-6A62-44E2-B7C9-67037B8F459F}" destId="{D392E5E9-AB06-4EE4-99C6-455AEFC6DA5B}" srcOrd="0" destOrd="0" presId="urn:microsoft.com/office/officeart/2005/8/layout/vList5"/>
    <dgm:cxn modelId="{27F6AC15-A443-4A7D-9BE8-2D2E51E88EF8}" type="presOf" srcId="{CF73B3B3-1839-4693-917A-7B46621381E0}" destId="{D392E5E9-AB06-4EE4-99C6-455AEFC6DA5B}" srcOrd="0" destOrd="1" presId="urn:microsoft.com/office/officeart/2005/8/layout/vList5"/>
    <dgm:cxn modelId="{4C10A59A-1F1F-439A-9F21-D46E3905B418}" srcId="{BAEBAFB5-3984-4682-933C-13A5CBFAC91D}" destId="{0C13093A-E701-4950-8241-B03538053D55}" srcOrd="4" destOrd="0" parTransId="{33C0AB4F-B016-40FD-81DF-C40F427729B3}" sibTransId="{7DA33746-55BA-443A-8530-66C748A8FB7A}"/>
    <dgm:cxn modelId="{D1798FD3-2380-4030-A911-1EB448BE3174}" type="presOf" srcId="{DA4BF42A-AFB0-4A3B-BF8E-60E7F06B2772}" destId="{3DF65A53-5642-458F-A31B-A8CCBA7386AD}" srcOrd="0" destOrd="0" presId="urn:microsoft.com/office/officeart/2005/8/layout/vList5"/>
    <dgm:cxn modelId="{CA8980BA-D839-4993-9956-CDF31A4B1152}" type="presOf" srcId="{1FF71E91-8CF4-4570-A682-58D6285D742E}" destId="{693B3F97-40D7-4900-A0CA-177E8FAC6E27}" srcOrd="0" destOrd="3" presId="urn:microsoft.com/office/officeart/2005/8/layout/vList5"/>
    <dgm:cxn modelId="{F0B91309-E8DA-42D7-A36A-12046C1D3932}" srcId="{BAEBAFB5-3984-4682-933C-13A5CBFAC91D}" destId="{CCEAEDAA-3B7A-4D32-898B-F2374537241E}" srcOrd="2" destOrd="0" parTransId="{5B8EA95A-5CC4-4713-9049-06AC927C60B6}" sibTransId="{D3B1F06A-F46E-4069-B529-2547007385E8}"/>
    <dgm:cxn modelId="{7F57AB60-3FDF-4C8F-B66C-88FDA3FEF63C}" srcId="{77DC5430-E420-42EA-A00F-8806B54B7E48}" destId="{CF73B3B3-1839-4693-917A-7B46621381E0}" srcOrd="1" destOrd="0" parTransId="{8F7851AE-CCD6-4DA0-843D-36E8F83D1E4E}" sibTransId="{F2AF3B56-6227-4344-BE6F-444613D14B2E}"/>
    <dgm:cxn modelId="{0C71F8A6-4354-4961-967D-895BA310E22D}" srcId="{BAEBAFB5-3984-4682-933C-13A5CBFAC91D}" destId="{1FF71E91-8CF4-4570-A682-58D6285D742E}" srcOrd="3" destOrd="0" parTransId="{EE586D06-7CA3-404F-975A-0FE78758A3DE}" sibTransId="{3A5E39D1-7D5F-4EF1-ADFF-90B7A100957A}"/>
    <dgm:cxn modelId="{113DB22D-7A1A-444F-B87E-48C83B34919F}" srcId="{77DC5430-E420-42EA-A00F-8806B54B7E48}" destId="{A0778A6B-6A62-44E2-B7C9-67037B8F459F}" srcOrd="0" destOrd="0" parTransId="{6DF342F5-6B33-4294-9B53-C0FFC5774ED6}" sibTransId="{88345935-6150-44D7-9726-7BE4243A221A}"/>
    <dgm:cxn modelId="{FB556791-868F-49EC-89CA-7E5C8D8B6076}" type="presOf" srcId="{5D121B78-EB61-40A5-AA02-89DC8C2DA143}" destId="{D392E5E9-AB06-4EE4-99C6-455AEFC6DA5B}" srcOrd="0" destOrd="2" presId="urn:microsoft.com/office/officeart/2005/8/layout/vList5"/>
    <dgm:cxn modelId="{00DEF07A-8A1B-4BEF-88D6-BFF695F4DC68}" type="presOf" srcId="{BAEBAFB5-3984-4682-933C-13A5CBFAC91D}" destId="{06A1970B-DCB5-476F-AA6F-066AAD240E4A}" srcOrd="0" destOrd="0" presId="urn:microsoft.com/office/officeart/2005/8/layout/vList5"/>
    <dgm:cxn modelId="{ECE00785-3BAF-46F6-938D-822B33FCDCE3}" type="presParOf" srcId="{3DF65A53-5642-458F-A31B-A8CCBA7386AD}" destId="{58E3FF7B-244F-4B99-ACF9-5217B0024B17}" srcOrd="0" destOrd="0" presId="urn:microsoft.com/office/officeart/2005/8/layout/vList5"/>
    <dgm:cxn modelId="{9BD284C7-D16C-4428-B889-D466267DC795}" type="presParOf" srcId="{58E3FF7B-244F-4B99-ACF9-5217B0024B17}" destId="{06A1970B-DCB5-476F-AA6F-066AAD240E4A}" srcOrd="0" destOrd="0" presId="urn:microsoft.com/office/officeart/2005/8/layout/vList5"/>
    <dgm:cxn modelId="{FF50455A-B13A-48F1-97A4-0DF3F28369AF}" type="presParOf" srcId="{58E3FF7B-244F-4B99-ACF9-5217B0024B17}" destId="{693B3F97-40D7-4900-A0CA-177E8FAC6E27}" srcOrd="1" destOrd="0" presId="urn:microsoft.com/office/officeart/2005/8/layout/vList5"/>
    <dgm:cxn modelId="{2A1907B9-9EF4-4019-9F93-B6F2272C732F}" type="presParOf" srcId="{3DF65A53-5642-458F-A31B-A8CCBA7386AD}" destId="{CD1C0DE1-53A8-4D14-BF3A-D3DC9B66C305}" srcOrd="1" destOrd="0" presId="urn:microsoft.com/office/officeart/2005/8/layout/vList5"/>
    <dgm:cxn modelId="{5AAE6E11-B03B-4EC5-9608-4FF9424F7DD3}" type="presParOf" srcId="{3DF65A53-5642-458F-A31B-A8CCBA7386AD}" destId="{F6B8A32A-902B-4550-8AE7-D0D07E174CC1}" srcOrd="2" destOrd="0" presId="urn:microsoft.com/office/officeart/2005/8/layout/vList5"/>
    <dgm:cxn modelId="{2155F68E-EE25-41C5-8435-42A62A4714FD}" type="presParOf" srcId="{F6B8A32A-902B-4550-8AE7-D0D07E174CC1}" destId="{0E223049-84A3-4B1A-BD1C-A4E8E6C9B23F}" srcOrd="0" destOrd="0" presId="urn:microsoft.com/office/officeart/2005/8/layout/vList5"/>
    <dgm:cxn modelId="{2EED87FA-6AF4-4A39-BAC4-BCB68BC57B65}" type="presParOf" srcId="{F6B8A32A-902B-4550-8AE7-D0D07E174CC1}" destId="{D392E5E9-AB06-4EE4-99C6-455AEFC6DA5B}" srcOrd="1" destOrd="0" presId="urn:microsoft.com/office/officeart/2005/8/layout/vList5"/>
  </dgm:cxnLst>
  <dgm:bg/>
  <dgm:whole/>
</dgm:dataModel>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904633E-8006-4D07-A62F-CB5B2EBA56D9}" type="datetimeFigureOut">
              <a:rPr lang="en-US" smtClean="0"/>
              <a:pPr/>
              <a:t>11/25/2013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7D93B8-1B8B-47FB-B82D-625C2917241A}"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8CC8B4-4B26-4818-9F67-F7D96652B473}" type="datetimeFigureOut">
              <a:rPr lang="en-US" smtClean="0"/>
              <a:pPr/>
              <a:t>11/25/2013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43EF8B-0957-4D34-B8A7-BC53E5753BC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skillsforchange.org/move_into_employment/rd-employment-ontario.html"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www.skillsforchange.org/dufferin_mall/"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skillsforchange.org/toronto_central/2012/03/welcome.html"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www.skillsforchange.org/getting_started/men.html" TargetMode="External"/><Relationship Id="rId5" Type="http://schemas.openxmlformats.org/officeDocument/2006/relationships/hyperlink" Target="http://www.skillsforchange.org/mentoring/" TargetMode="External"/><Relationship Id="rId4" Type="http://schemas.openxmlformats.org/officeDocument/2006/relationships/hyperlink" Target="http://www.skillsforchange.org/workshops/"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skillsforchange.org/getting_started/men.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tcu.gov.on.ca/eng/secondcareer/whatitis.html"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www.tcu.gov.on.ca/eng/employees/selfEmployment.html"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B43EF8B-0957-4D34-B8A7-BC53E5753BCE}"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Health care professionals</a:t>
            </a:r>
          </a:p>
          <a:p>
            <a:r>
              <a:rPr lang="en-US" sz="1200" b="0" i="0" kern="1200" dirty="0" smtClean="0">
                <a:solidFill>
                  <a:schemeClr val="tx1"/>
                </a:solidFill>
                <a:latin typeface="+mn-lt"/>
                <a:ea typeface="+mn-ea"/>
                <a:cs typeface="+mn-cs"/>
              </a:rPr>
              <a:t>This one-week workshop is conducted as part of our </a:t>
            </a:r>
            <a:r>
              <a:rPr lang="en-US" sz="1200" b="0" i="1" u="sng" kern="1200" dirty="0" smtClean="0">
                <a:solidFill>
                  <a:schemeClr val="tx1"/>
                </a:solidFill>
                <a:latin typeface="+mn-lt"/>
                <a:ea typeface="+mn-ea"/>
                <a:cs typeface="+mn-cs"/>
                <a:hlinkClick r:id="rId3" tooltip="Employment Ontario"/>
              </a:rPr>
              <a:t>Employment Ontario</a:t>
            </a:r>
            <a:r>
              <a:rPr lang="en-US" sz="1200" b="0" i="1" kern="120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program. </a:t>
            </a:r>
          </a:p>
          <a:p>
            <a:r>
              <a:rPr lang="en-US" sz="1200" b="0" i="0" kern="1200" dirty="0" smtClean="0">
                <a:solidFill>
                  <a:schemeClr val="tx1"/>
                </a:solidFill>
                <a:latin typeface="+mn-lt"/>
                <a:ea typeface="+mn-ea"/>
                <a:cs typeface="+mn-cs"/>
              </a:rPr>
              <a:t>We can help you to transition into long-term alternative employment in the non-regulated health sector. The program will teach you how to secure an alternative career utilizing your medical expertise. </a:t>
            </a:r>
          </a:p>
          <a:p>
            <a:endParaRPr lang="en-US" sz="1200" b="0" i="0" kern="1200" dirty="0" smtClean="0">
              <a:solidFill>
                <a:schemeClr val="tx1"/>
              </a:solidFill>
              <a:latin typeface="+mn-lt"/>
              <a:ea typeface="+mn-ea"/>
              <a:cs typeface="+mn-cs"/>
            </a:endParaRPr>
          </a:p>
          <a:p>
            <a:r>
              <a:rPr lang="en-US" sz="1200" b="1" i="0" kern="1200" dirty="0" smtClean="0">
                <a:solidFill>
                  <a:schemeClr val="tx1"/>
                </a:solidFill>
                <a:latin typeface="+mn-lt"/>
                <a:ea typeface="+mn-ea"/>
                <a:cs typeface="+mn-cs"/>
              </a:rPr>
              <a:t>What will</a:t>
            </a:r>
            <a:r>
              <a:rPr lang="en-US" sz="1200" b="1" i="0" kern="1200" baseline="0" dirty="0" smtClean="0">
                <a:solidFill>
                  <a:schemeClr val="tx1"/>
                </a:solidFill>
                <a:latin typeface="+mn-lt"/>
                <a:ea typeface="+mn-ea"/>
                <a:cs typeface="+mn-cs"/>
              </a:rPr>
              <a:t> they</a:t>
            </a:r>
            <a:r>
              <a:rPr lang="en-US" sz="1200" b="1" i="0" kern="1200" dirty="0" smtClean="0">
                <a:solidFill>
                  <a:schemeClr val="tx1"/>
                </a:solidFill>
                <a:latin typeface="+mn-lt"/>
                <a:ea typeface="+mn-ea"/>
                <a:cs typeface="+mn-cs"/>
              </a:rPr>
              <a:t> learn?</a:t>
            </a:r>
          </a:p>
          <a:p>
            <a:r>
              <a:rPr lang="en-US" sz="1200" b="0" i="0" kern="1200" dirty="0" smtClean="0">
                <a:solidFill>
                  <a:schemeClr val="tx1"/>
                </a:solidFill>
                <a:latin typeface="+mn-lt"/>
                <a:ea typeface="+mn-ea"/>
                <a:cs typeface="+mn-cs"/>
              </a:rPr>
              <a:t>Develop resume, cover letter and innovative job search techniques</a:t>
            </a:r>
          </a:p>
          <a:p>
            <a:r>
              <a:rPr lang="en-US" sz="1200" b="0" i="0" kern="1200" dirty="0" smtClean="0">
                <a:solidFill>
                  <a:schemeClr val="tx1"/>
                </a:solidFill>
                <a:latin typeface="+mn-lt"/>
                <a:ea typeface="+mn-ea"/>
                <a:cs typeface="+mn-cs"/>
              </a:rPr>
              <a:t>Enhance interview skills, attend networking sessions</a:t>
            </a:r>
          </a:p>
          <a:p>
            <a:r>
              <a:rPr lang="en-US" sz="1200" b="0" i="0" kern="1200" dirty="0" smtClean="0">
                <a:solidFill>
                  <a:schemeClr val="tx1"/>
                </a:solidFill>
                <a:latin typeface="+mn-lt"/>
                <a:ea typeface="+mn-ea"/>
                <a:cs typeface="+mn-cs"/>
              </a:rPr>
              <a:t>Indentify your transferable skills and learn how to market them so that employers will listen</a:t>
            </a:r>
          </a:p>
          <a:p>
            <a:r>
              <a:rPr lang="en-US" sz="1200" b="0" i="0" kern="1200" dirty="0" smtClean="0">
                <a:solidFill>
                  <a:schemeClr val="tx1"/>
                </a:solidFill>
                <a:latin typeface="+mn-lt"/>
                <a:ea typeface="+mn-ea"/>
                <a:cs typeface="+mn-cs"/>
              </a:rPr>
              <a:t>Advance your medical expertise in alternative health sector employment</a:t>
            </a:r>
          </a:p>
          <a:p>
            <a:r>
              <a:rPr lang="en-US" sz="1200" b="0" i="0" kern="1200" dirty="0" smtClean="0">
                <a:solidFill>
                  <a:schemeClr val="tx1"/>
                </a:solidFill>
                <a:latin typeface="+mn-lt"/>
                <a:ea typeface="+mn-ea"/>
                <a:cs typeface="+mn-cs"/>
              </a:rPr>
              <a:t>Identify unique jobs in the health sector through labour market research</a:t>
            </a:r>
          </a:p>
          <a:p>
            <a:endParaRPr lang="en-US" sz="1200" b="0" i="0" kern="1200" dirty="0" smtClean="0">
              <a:solidFill>
                <a:schemeClr val="tx1"/>
              </a:solidFill>
              <a:latin typeface="+mn-lt"/>
              <a:ea typeface="+mn-ea"/>
              <a:cs typeface="+mn-cs"/>
            </a:endParaRPr>
          </a:p>
          <a:p>
            <a:r>
              <a:rPr lang="en-US" sz="1200" b="1" i="0" kern="1200" dirty="0" smtClean="0">
                <a:solidFill>
                  <a:schemeClr val="tx1"/>
                </a:solidFill>
                <a:latin typeface="+mn-lt"/>
                <a:ea typeface="+mn-ea"/>
                <a:cs typeface="+mn-cs"/>
              </a:rPr>
              <a:t>Stare date</a:t>
            </a:r>
            <a:r>
              <a:rPr lang="en-US" sz="1200" b="0" i="0" kern="1200" dirty="0" smtClean="0">
                <a:solidFill>
                  <a:schemeClr val="tx1"/>
                </a:solidFill>
                <a:latin typeface="+mn-lt"/>
                <a:ea typeface="+mn-ea"/>
                <a:cs typeface="+mn-cs"/>
              </a:rPr>
              <a:t>: Intake is ongoing; contact the location of your choice for an assessment</a:t>
            </a:r>
            <a:br>
              <a:rPr lang="en-US" sz="1200" b="0" i="0" kern="1200" dirty="0" smtClean="0">
                <a:solidFill>
                  <a:schemeClr val="tx1"/>
                </a:solidFill>
                <a:latin typeface="+mn-lt"/>
                <a:ea typeface="+mn-ea"/>
                <a:cs typeface="+mn-cs"/>
              </a:rPr>
            </a:br>
            <a:r>
              <a:rPr lang="en-US" sz="1200" b="1" i="0" kern="1200" dirty="0" smtClean="0">
                <a:solidFill>
                  <a:schemeClr val="tx1"/>
                </a:solidFill>
                <a:latin typeface="+mn-lt"/>
                <a:ea typeface="+mn-ea"/>
                <a:cs typeface="+mn-cs"/>
              </a:rPr>
              <a:t>Time</a:t>
            </a:r>
            <a:r>
              <a:rPr lang="en-US" sz="1200" b="0" i="0" kern="1200" dirty="0" smtClean="0">
                <a:solidFill>
                  <a:schemeClr val="tx1"/>
                </a:solidFill>
                <a:latin typeface="+mn-lt"/>
                <a:ea typeface="+mn-ea"/>
                <a:cs typeface="+mn-cs"/>
              </a:rPr>
              <a:t>: Monday to Friday, 9:30 A.M. to 4:00 P.M.</a:t>
            </a:r>
            <a:br>
              <a:rPr lang="en-US" sz="1200" b="0" i="0" kern="1200" dirty="0" smtClean="0">
                <a:solidFill>
                  <a:schemeClr val="tx1"/>
                </a:solidFill>
                <a:latin typeface="+mn-lt"/>
                <a:ea typeface="+mn-ea"/>
                <a:cs typeface="+mn-cs"/>
              </a:rPr>
            </a:br>
            <a:r>
              <a:rPr lang="en-US" sz="1200" b="1" i="0" kern="1200" dirty="0" smtClean="0">
                <a:solidFill>
                  <a:schemeClr val="tx1"/>
                </a:solidFill>
                <a:latin typeface="+mn-lt"/>
                <a:ea typeface="+mn-ea"/>
                <a:cs typeface="+mn-cs"/>
              </a:rPr>
              <a:t>Locations</a:t>
            </a:r>
            <a:r>
              <a:rPr lang="en-US" sz="1200" b="0" i="0" kern="1200" dirty="0" smtClean="0">
                <a:solidFill>
                  <a:schemeClr val="tx1"/>
                </a:solidFill>
                <a:latin typeface="+mn-lt"/>
                <a:ea typeface="+mn-ea"/>
                <a:cs typeface="+mn-cs"/>
              </a:rPr>
              <a:t>: Skills for Change | </a:t>
            </a:r>
            <a:r>
              <a:rPr lang="en-US" sz="1200" b="0" i="0" u="sng" kern="1200" dirty="0" smtClean="0">
                <a:solidFill>
                  <a:schemeClr val="tx1"/>
                </a:solidFill>
                <a:latin typeface="+mn-lt"/>
                <a:ea typeface="+mn-ea"/>
                <a:cs typeface="+mn-cs"/>
                <a:hlinkClick r:id="rId4" tooltip="Toronto West - Dufferin Mall"/>
              </a:rPr>
              <a:t>Toronto West</a:t>
            </a:r>
            <a:r>
              <a:rPr lang="en-US" sz="1200" b="0" i="0" kern="1200" dirty="0" smtClean="0">
                <a:solidFill>
                  <a:schemeClr val="tx1"/>
                </a:solidFill>
                <a:latin typeface="+mn-lt"/>
                <a:ea typeface="+mn-ea"/>
                <a:cs typeface="+mn-cs"/>
              </a:rPr>
              <a:t> </a:t>
            </a:r>
          </a:p>
          <a:p>
            <a:r>
              <a:rPr lang="en-US" sz="1200" b="1" i="0" kern="1200" dirty="0" smtClean="0">
                <a:solidFill>
                  <a:schemeClr val="tx1"/>
                </a:solidFill>
                <a:latin typeface="+mn-lt"/>
                <a:ea typeface="+mn-ea"/>
                <a:cs typeface="+mn-cs"/>
              </a:rPr>
              <a:t>Note:</a:t>
            </a:r>
            <a:r>
              <a:rPr lang="en-US" sz="1200" b="0" i="0" kern="1200" dirty="0" smtClean="0">
                <a:solidFill>
                  <a:schemeClr val="tx1"/>
                </a:solidFill>
                <a:latin typeface="+mn-lt"/>
                <a:ea typeface="+mn-ea"/>
                <a:cs typeface="+mn-cs"/>
              </a:rPr>
              <a:t> The program also includes a week-long employment preparation program, which runs from Monday to Friday, 9:30 A.M. to 4:00 P.M. You must be registered with Skills for Change -Employment Ontario before the start of the session. To avoid disappointment please register no later than one week before the workshop</a:t>
            </a:r>
          </a:p>
          <a:p>
            <a:endParaRPr lang="en-US" dirty="0"/>
          </a:p>
        </p:txBody>
      </p:sp>
      <p:sp>
        <p:nvSpPr>
          <p:cNvPr id="4" name="Slide Number Placeholder 3"/>
          <p:cNvSpPr>
            <a:spLocks noGrp="1"/>
          </p:cNvSpPr>
          <p:nvPr>
            <p:ph type="sldNum" sz="quarter" idx="10"/>
          </p:nvPr>
        </p:nvSpPr>
        <p:spPr/>
        <p:txBody>
          <a:bodyPr/>
          <a:lstStyle/>
          <a:p>
            <a:fld id="{CB43EF8B-0957-4D34-B8A7-BC53E5753BCE}"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dirty="0" smtClean="0"/>
              <a:t>Skills for Change is participating in the  Navigator project. This exploratory study will focus on how advanced online technology can capture competencies of health professionals and match these with health human resources requirements in real-time.</a:t>
            </a:r>
          </a:p>
          <a:p>
            <a:pPr marL="0" marR="0" indent="0" algn="l" defTabSz="914400" rtl="0" eaLnBrk="1" fontAlgn="auto" latinLnBrk="0" hangingPunct="1">
              <a:lnSpc>
                <a:spcPct val="100000"/>
              </a:lnSpc>
              <a:spcBef>
                <a:spcPts val="0"/>
              </a:spcBef>
              <a:spcAft>
                <a:spcPts val="0"/>
              </a:spcAft>
              <a:buClrTx/>
              <a:buSzTx/>
              <a:buFontTx/>
              <a:buNone/>
              <a:tabLst/>
              <a:defRPr/>
            </a:pPr>
            <a:endParaRPr lang="en-CA" sz="300" b="1" dirty="0" smtClean="0"/>
          </a:p>
          <a:p>
            <a:r>
              <a:rPr lang="en-CA" dirty="0" smtClean="0"/>
              <a:t>To participate and learn more about our advanced on-line technology please join us by clicking on the weblink below and select </a:t>
            </a:r>
            <a:r>
              <a:rPr lang="en-CA" b="1" dirty="0" smtClean="0"/>
              <a:t>"Create Profile"</a:t>
            </a:r>
            <a:r>
              <a:rPr lang="en-CA" dirty="0" smtClean="0"/>
              <a:t> button on the upper left of the webpage,  and register as new member...</a:t>
            </a:r>
            <a:br>
              <a:rPr lang="en-CA" dirty="0" smtClean="0"/>
            </a:br>
            <a:endParaRPr lang="en-US" dirty="0"/>
          </a:p>
        </p:txBody>
      </p:sp>
      <p:sp>
        <p:nvSpPr>
          <p:cNvPr id="4" name="Slide Number Placeholder 3"/>
          <p:cNvSpPr>
            <a:spLocks noGrp="1"/>
          </p:cNvSpPr>
          <p:nvPr>
            <p:ph type="sldNum" sz="quarter" idx="10"/>
          </p:nvPr>
        </p:nvSpPr>
        <p:spPr/>
        <p:txBody>
          <a:bodyPr/>
          <a:lstStyle/>
          <a:p>
            <a:fld id="{CB43EF8B-0957-4D34-B8A7-BC53E5753BCE}"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Settlement services are offered at </a:t>
            </a:r>
            <a:r>
              <a:rPr lang="en-US" sz="1200" b="0" i="0" u="sng" kern="1200" dirty="0" smtClean="0">
                <a:solidFill>
                  <a:schemeClr val="tx1"/>
                </a:solidFill>
                <a:latin typeface="+mn-lt"/>
                <a:ea typeface="+mn-ea"/>
                <a:cs typeface="+mn-cs"/>
                <a:hlinkClick r:id="rId3" tooltip="Toronto Central"/>
              </a:rPr>
              <a:t>791 St. Clair Avenue West</a:t>
            </a:r>
            <a:r>
              <a:rPr lang="en-US" sz="1200" b="0" i="0" kern="1200" dirty="0" smtClean="0">
                <a:solidFill>
                  <a:schemeClr val="tx1"/>
                </a:solidFill>
                <a:latin typeface="+mn-lt"/>
                <a:ea typeface="+mn-ea"/>
                <a:cs typeface="+mn-cs"/>
              </a:rPr>
              <a:t>, and can also be arranged at any of our other locations on request. An experienced settlement counsellor can provide information and guidance on permanent and temporary housing, child care and children's services, health care, government services (including Ontario Works, immigration, Social Insurance Number, Canada Pension Plan and OSAP loans), legal services, translation, employment, training and adult education programs.</a:t>
            </a:r>
          </a:p>
          <a:p>
            <a:r>
              <a:rPr lang="en-US" sz="1200" b="0" i="0" kern="1200" dirty="0" smtClean="0">
                <a:solidFill>
                  <a:schemeClr val="tx1"/>
                </a:solidFill>
                <a:latin typeface="+mn-lt"/>
                <a:ea typeface="+mn-ea"/>
                <a:cs typeface="+mn-cs"/>
              </a:rPr>
              <a:t>We run </a:t>
            </a:r>
            <a:r>
              <a:rPr lang="en-US" sz="1200" b="0" i="0" u="sng" kern="1200" dirty="0" smtClean="0">
                <a:solidFill>
                  <a:schemeClr val="tx1"/>
                </a:solidFill>
                <a:latin typeface="+mn-lt"/>
                <a:ea typeface="+mn-ea"/>
                <a:cs typeface="+mn-cs"/>
                <a:hlinkClick r:id="rId4"/>
              </a:rPr>
              <a:t>free workshops</a:t>
            </a:r>
            <a:r>
              <a:rPr lang="en-US" sz="1200" b="0" i="0" kern="1200" dirty="0" smtClean="0">
                <a:solidFill>
                  <a:schemeClr val="tx1"/>
                </a:solidFill>
                <a:latin typeface="+mn-lt"/>
                <a:ea typeface="+mn-ea"/>
                <a:cs typeface="+mn-cs"/>
              </a:rPr>
              <a:t> at all locations, which cover a range of real life issues, such as financial management, legal rights, parenting and stress management. Workshops are great way to connect with professional organizations and experts knowledgeable in many fields, and to meet new people and share experiences. </a:t>
            </a:r>
          </a:p>
          <a:p>
            <a:r>
              <a:rPr lang="en-US" sz="1200" b="0" i="0" kern="1200" dirty="0" smtClean="0">
                <a:solidFill>
                  <a:schemeClr val="tx1"/>
                </a:solidFill>
                <a:latin typeface="+mn-lt"/>
                <a:ea typeface="+mn-ea"/>
                <a:cs typeface="+mn-cs"/>
              </a:rPr>
              <a:t>Any of our counsellors can register you with </a:t>
            </a:r>
            <a:r>
              <a:rPr lang="en-US" sz="1200" b="0" i="0" u="sng" kern="1200" dirty="0" smtClean="0">
                <a:solidFill>
                  <a:schemeClr val="tx1"/>
                </a:solidFill>
                <a:latin typeface="+mn-lt"/>
                <a:ea typeface="+mn-ea"/>
                <a:cs typeface="+mn-cs"/>
                <a:hlinkClick r:id="rId5" tooltip="Mentoring for Change"/>
              </a:rPr>
              <a:t>Mentoring for Change</a:t>
            </a:r>
            <a:r>
              <a:rPr lang="en-US" sz="1200" b="0" i="0" kern="1200" dirty="0" smtClean="0">
                <a:solidFill>
                  <a:schemeClr val="tx1"/>
                </a:solidFill>
                <a:latin typeface="+mn-lt"/>
                <a:ea typeface="+mn-ea"/>
                <a:cs typeface="+mn-cs"/>
              </a:rPr>
              <a:t>. A volunteer </a:t>
            </a:r>
            <a:r>
              <a:rPr lang="en-US" sz="1200" b="0" i="0" u="sng" kern="1200" dirty="0" smtClean="0">
                <a:solidFill>
                  <a:schemeClr val="tx1"/>
                </a:solidFill>
                <a:latin typeface="+mn-lt"/>
                <a:ea typeface="+mn-ea"/>
                <a:cs typeface="+mn-cs"/>
                <a:hlinkClick r:id="rId6"/>
              </a:rPr>
              <a:t>mentor</a:t>
            </a:r>
            <a:r>
              <a:rPr lang="en-US" sz="1200" b="0" i="0" kern="1200" dirty="0" smtClean="0">
                <a:solidFill>
                  <a:schemeClr val="tx1"/>
                </a:solidFill>
                <a:latin typeface="+mn-lt"/>
                <a:ea typeface="+mn-ea"/>
                <a:cs typeface="+mn-cs"/>
              </a:rPr>
              <a:t> can provide guidance and support. Mentoring can help you to improve your language skills, learn about Canadian culture, and expand your networks.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CB43EF8B-0957-4D34-B8A7-BC53E5753BCE}"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B43EF8B-0957-4D34-B8A7-BC53E5753BCE}" type="slidenum">
              <a:rPr lang="en-US" smtClean="0"/>
              <a:pPr/>
              <a:t>13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Skills for Change is known for pioneering programs that respond to shifting immigration and workplace trends that lead to employment. Our inaugural program offered back in 1983, was in response to the “Vietnamese boat people”, fleeing from war, arriving to Canada looking for safety and a place to call home.   Our first graduates from the office training program led to full-time employment for each graduate.  From this, to now, 31 years later, Skills for Change is a leading advocate for newcomers not only in Toronto but across Ontario and Canada.   </a:t>
            </a:r>
          </a:p>
          <a:p>
            <a:r>
              <a:rPr lang="en-US" sz="1200" kern="1200" dirty="0" smtClean="0">
                <a:solidFill>
                  <a:schemeClr val="tx1"/>
                </a:solidFill>
                <a:latin typeface="+mn-lt"/>
                <a:ea typeface="+mn-ea"/>
                <a:cs typeface="+mn-cs"/>
              </a:rPr>
              <a:t> Over the years, Skills for Change piloted programs that have become the standard for newcomer service in Canada.  Most notably, Sector Terminology Information Counselling, otherwise coined STIC, was the first program designed to offer support in language and job training in key employment sectors;  Healthcare, Engineering, IT and Accounting.   Offering sector-specific training today seems a logical step but without the innovation of Skills for Change this gold-standard of service would not exist in its current form.   </a:t>
            </a:r>
          </a:p>
          <a:p>
            <a:endParaRPr lang="en-US" dirty="0"/>
          </a:p>
        </p:txBody>
      </p:sp>
      <p:sp>
        <p:nvSpPr>
          <p:cNvPr id="4" name="Slide Number Placeholder 3"/>
          <p:cNvSpPr>
            <a:spLocks noGrp="1"/>
          </p:cNvSpPr>
          <p:nvPr>
            <p:ph type="sldNum" sz="quarter" idx="10"/>
          </p:nvPr>
        </p:nvSpPr>
        <p:spPr/>
        <p:txBody>
          <a:bodyPr/>
          <a:lstStyle/>
          <a:p>
            <a:fld id="{CB43EF8B-0957-4D34-B8A7-BC53E5753BCE}"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 At Skills for Change we are passionate about empowering our clients. We strive to provide outstanding services and programs that will lead to a meaningful career - and a bright future. There is one large community of immigrants who continue to be underserved, immigrant women. In 2012, Skills for Change was funded by Status of Women Canada to run a three year project entitled “Immigrant Women in Leadership”. </a:t>
            </a:r>
            <a:endParaRPr lang="en-US" dirty="0"/>
          </a:p>
        </p:txBody>
      </p:sp>
      <p:sp>
        <p:nvSpPr>
          <p:cNvPr id="4" name="Slide Number Placeholder 3"/>
          <p:cNvSpPr>
            <a:spLocks noGrp="1"/>
          </p:cNvSpPr>
          <p:nvPr>
            <p:ph type="sldNum" sz="quarter" idx="10"/>
          </p:nvPr>
        </p:nvSpPr>
        <p:spPr/>
        <p:txBody>
          <a:bodyPr/>
          <a:lstStyle/>
          <a:p>
            <a:fld id="{CB43EF8B-0957-4D34-B8A7-BC53E5753BCE}"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Our clients face a huge problem with licensing, especially our doctors. Currently the system dictates that they</a:t>
            </a:r>
            <a:r>
              <a:rPr lang="en-US" sz="1200" kern="1200" baseline="0" dirty="0" smtClean="0">
                <a:solidFill>
                  <a:schemeClr val="tx1"/>
                </a:solidFill>
                <a:latin typeface="+mn-lt"/>
                <a:ea typeface="+mn-ea"/>
                <a:cs typeface="+mn-cs"/>
              </a:rPr>
              <a:t> must write and pass several medical exams.  This raises further barriers as many IEHPs who entered and settle in Canada have been out of school for over 10+ years.  They in turn must take refresher courses, study courses that cost upwards of $10,000.</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If they pass, they then must apply for residency, which is a requirement to get licensed.  There are few residence positions available.. Resulting in only 5% of doctors getting re-licensed.</a:t>
            </a:r>
            <a:endParaRPr lang="en-US" dirty="0"/>
          </a:p>
        </p:txBody>
      </p:sp>
      <p:sp>
        <p:nvSpPr>
          <p:cNvPr id="4" name="Slide Number Placeholder 3"/>
          <p:cNvSpPr>
            <a:spLocks noGrp="1"/>
          </p:cNvSpPr>
          <p:nvPr>
            <p:ph type="sldNum" sz="quarter" idx="10"/>
          </p:nvPr>
        </p:nvSpPr>
        <p:spPr/>
        <p:txBody>
          <a:bodyPr/>
          <a:lstStyle/>
          <a:p>
            <a:fld id="{CB43EF8B-0957-4D34-B8A7-BC53E5753BCE}"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With</a:t>
            </a:r>
            <a:r>
              <a:rPr lang="en-US" baseline="0" dirty="0" smtClean="0"/>
              <a:t> licensing problems comes the other major barriers that most newcomers face upon settling in Canada:  Language and Employment.  </a:t>
            </a:r>
            <a:endParaRPr lang="en-US" dirty="0"/>
          </a:p>
        </p:txBody>
      </p:sp>
      <p:sp>
        <p:nvSpPr>
          <p:cNvPr id="4" name="Slide Number Placeholder 3"/>
          <p:cNvSpPr>
            <a:spLocks noGrp="1"/>
          </p:cNvSpPr>
          <p:nvPr>
            <p:ph type="sldNum" sz="quarter" idx="10"/>
          </p:nvPr>
        </p:nvSpPr>
        <p:spPr/>
        <p:txBody>
          <a:bodyPr/>
          <a:lstStyle/>
          <a:p>
            <a:fld id="{CB43EF8B-0957-4D34-B8A7-BC53E5753BCE}"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Over</a:t>
            </a:r>
            <a:r>
              <a:rPr lang="en-US" baseline="0" dirty="0" smtClean="0"/>
              <a:t> the years Skills for Change has worked directly with IEHPs through our highly successful Career Transition program that provided job support for International educated Doctors, teaching them how to transfer their skills into the non-regulated health care sector.  While many doctors continue to work on their licensing and residency they were given a door of opportunity by acknowledging their skills how those skills can be transferred into a new career within health-care.</a:t>
            </a:r>
          </a:p>
          <a:p>
            <a:endParaRPr lang="en-US" baseline="0" dirty="0" smtClean="0"/>
          </a:p>
          <a:p>
            <a:r>
              <a:rPr lang="en-US" baseline="0" dirty="0" smtClean="0"/>
              <a:t>Currently, we offer three types of support of our EIHPs.</a:t>
            </a:r>
          </a:p>
          <a:p>
            <a:endParaRPr lang="en-US" baseline="0" dirty="0" smtClean="0"/>
          </a:p>
          <a:p>
            <a:r>
              <a:rPr lang="en-US" baseline="0" dirty="0" smtClean="0"/>
              <a:t>ELT for Health-care</a:t>
            </a:r>
          </a:p>
          <a:p>
            <a:r>
              <a:rPr lang="en-US" baseline="0" dirty="0" smtClean="0"/>
              <a:t>Medical Terminology through the Toronto District School Board</a:t>
            </a:r>
          </a:p>
          <a:p>
            <a:r>
              <a:rPr lang="en-US" baseline="0" dirty="0" smtClean="0"/>
              <a:t>Employment Ontario</a:t>
            </a:r>
            <a:endParaRPr lang="en-US" dirty="0"/>
          </a:p>
        </p:txBody>
      </p:sp>
      <p:sp>
        <p:nvSpPr>
          <p:cNvPr id="4" name="Slide Number Placeholder 3"/>
          <p:cNvSpPr>
            <a:spLocks noGrp="1"/>
          </p:cNvSpPr>
          <p:nvPr>
            <p:ph type="sldNum" sz="quarter" idx="10"/>
          </p:nvPr>
        </p:nvSpPr>
        <p:spPr/>
        <p:txBody>
          <a:bodyPr/>
          <a:lstStyle/>
          <a:p>
            <a:fld id="{CB43EF8B-0957-4D34-B8A7-BC53E5753BCE}"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ELT for Health-care</a:t>
            </a:r>
          </a:p>
          <a:p>
            <a:endParaRPr lang="en-US" dirty="0" smtClean="0"/>
          </a:p>
          <a:p>
            <a:r>
              <a:rPr lang="en-US" dirty="0" smtClean="0"/>
              <a:t>Five</a:t>
            </a:r>
            <a:r>
              <a:rPr lang="en-US" baseline="0" dirty="0" smtClean="0"/>
              <a:t> week program providing occupation focused language training to internationally trained Healthcare professionals. Further support is given by assisting them in finding employment in their related fields.</a:t>
            </a:r>
          </a:p>
          <a:p>
            <a:endParaRPr lang="en-US" baseline="0" dirty="0" smtClean="0"/>
          </a:p>
          <a:p>
            <a:r>
              <a:rPr lang="en-US" sz="1200" kern="1200" dirty="0" smtClean="0">
                <a:solidFill>
                  <a:schemeClr val="tx1"/>
                </a:solidFill>
                <a:latin typeface="+mn-lt"/>
                <a:ea typeface="+mn-ea"/>
                <a:cs typeface="+mn-cs"/>
              </a:rPr>
              <a:t>Each module provides four-weeks of language training to increase proficiency in English. The fifth week focuses on job search training to develop occupation-specific job search strategies. Ongoing support includes mentoring, job search coaching and job leads. </a:t>
            </a:r>
          </a:p>
          <a:p>
            <a:pPr>
              <a:buFont typeface="Arial" pitchFamily="34" charset="0"/>
              <a:buChar char="•"/>
            </a:pPr>
            <a:r>
              <a:rPr lang="en-US" sz="1200" kern="1200" dirty="0" smtClean="0">
                <a:solidFill>
                  <a:schemeClr val="tx1"/>
                </a:solidFill>
                <a:latin typeface="+mn-lt"/>
                <a:ea typeface="+mn-ea"/>
                <a:cs typeface="+mn-cs"/>
              </a:rPr>
              <a:t>Enhance your listening, speaking, reading and writing skills</a:t>
            </a:r>
          </a:p>
          <a:p>
            <a:pPr lvl="0">
              <a:buFont typeface="Arial" pitchFamily="34" charset="0"/>
              <a:buChar char="•"/>
            </a:pPr>
            <a:r>
              <a:rPr lang="en-US" sz="1200" kern="1200" dirty="0" smtClean="0">
                <a:solidFill>
                  <a:schemeClr val="tx1"/>
                </a:solidFill>
                <a:latin typeface="+mn-lt"/>
                <a:ea typeface="+mn-ea"/>
                <a:cs typeface="+mn-cs"/>
              </a:rPr>
              <a:t>Increase knowledge in sector specific terminology</a:t>
            </a:r>
          </a:p>
          <a:p>
            <a:pPr lvl="0">
              <a:buFont typeface="Arial" pitchFamily="34" charset="0"/>
              <a:buChar char="•"/>
            </a:pPr>
            <a:r>
              <a:rPr lang="en-US" sz="1200" kern="1200" dirty="0" smtClean="0">
                <a:solidFill>
                  <a:schemeClr val="tx1"/>
                </a:solidFill>
                <a:latin typeface="+mn-lt"/>
                <a:ea typeface="+mn-ea"/>
                <a:cs typeface="+mn-cs"/>
              </a:rPr>
              <a:t>Work on English grammar and pronunciation</a:t>
            </a:r>
          </a:p>
          <a:p>
            <a:pPr lvl="0">
              <a:buFont typeface="Arial" pitchFamily="34" charset="0"/>
              <a:buChar char="•"/>
            </a:pPr>
            <a:r>
              <a:rPr lang="en-US" sz="1200" kern="1200" dirty="0" smtClean="0">
                <a:solidFill>
                  <a:schemeClr val="tx1"/>
                </a:solidFill>
                <a:latin typeface="+mn-lt"/>
                <a:ea typeface="+mn-ea"/>
                <a:cs typeface="+mn-cs"/>
              </a:rPr>
              <a:t>Learn about Canadian communication and workplace culture</a:t>
            </a:r>
          </a:p>
          <a:p>
            <a:pPr lvl="0">
              <a:buFont typeface="Arial" pitchFamily="34" charset="0"/>
              <a:buChar char="•"/>
            </a:pPr>
            <a:r>
              <a:rPr lang="en-US" sz="1200" kern="1200" dirty="0" smtClean="0">
                <a:solidFill>
                  <a:schemeClr val="tx1"/>
                </a:solidFill>
                <a:latin typeface="+mn-lt"/>
                <a:ea typeface="+mn-ea"/>
                <a:cs typeface="+mn-cs"/>
              </a:rPr>
              <a:t>Develop targeted resumes, cover letters and employment action plan</a:t>
            </a:r>
          </a:p>
          <a:p>
            <a:pPr lvl="0">
              <a:buFont typeface="Arial" pitchFamily="34" charset="0"/>
              <a:buChar char="•"/>
            </a:pPr>
            <a:r>
              <a:rPr lang="en-US" sz="1200" kern="1200" dirty="0" smtClean="0">
                <a:solidFill>
                  <a:schemeClr val="tx1"/>
                </a:solidFill>
                <a:latin typeface="+mn-lt"/>
                <a:ea typeface="+mn-ea"/>
                <a:cs typeface="+mn-cs"/>
              </a:rPr>
              <a:t>Enhance cold calling, networking and interview skills</a:t>
            </a:r>
          </a:p>
          <a:p>
            <a:pPr lvl="0">
              <a:buFont typeface="Arial" pitchFamily="34" charset="0"/>
              <a:buChar char="•"/>
            </a:pPr>
            <a:r>
              <a:rPr lang="en-US" sz="1200" kern="1200" dirty="0" smtClean="0">
                <a:solidFill>
                  <a:schemeClr val="tx1"/>
                </a:solidFill>
                <a:latin typeface="+mn-lt"/>
                <a:ea typeface="+mn-ea"/>
                <a:cs typeface="+mn-cs"/>
              </a:rPr>
              <a:t>Identify suitable job leads </a:t>
            </a:r>
          </a:p>
          <a:p>
            <a:pPr>
              <a:buFont typeface="Arial" pitchFamily="34" charset="0"/>
              <a:buChar char="•"/>
            </a:pPr>
            <a:r>
              <a:rPr lang="en-US" sz="1200" kern="1200" dirty="0" smtClean="0">
                <a:solidFill>
                  <a:schemeClr val="tx1"/>
                </a:solidFill>
                <a:latin typeface="+mn-lt"/>
                <a:ea typeface="+mn-ea"/>
                <a:cs typeface="+mn-cs"/>
              </a:rPr>
              <a:t>Connect with a </a:t>
            </a:r>
            <a:r>
              <a:rPr lang="en-US" sz="1200" kern="1200" dirty="0" smtClean="0">
                <a:solidFill>
                  <a:schemeClr val="tx1"/>
                </a:solidFill>
                <a:latin typeface="+mn-lt"/>
                <a:ea typeface="+mn-ea"/>
                <a:cs typeface="+mn-cs"/>
                <a:hlinkClick r:id="rId3" tooltip="Mentoring for Change"/>
              </a:rPr>
              <a:t>mentor</a:t>
            </a:r>
            <a:r>
              <a:rPr lang="en-US" sz="1200" kern="1200" dirty="0" smtClean="0">
                <a:solidFill>
                  <a:schemeClr val="tx1"/>
                </a:solidFill>
                <a:latin typeface="+mn-lt"/>
                <a:ea typeface="+mn-ea"/>
                <a:cs typeface="+mn-cs"/>
              </a:rPr>
              <a:t> who can guide you in your job search process, help you build a network of professional contacts, and increase your communication proficiency in English .                                                                   </a:t>
            </a:r>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B43EF8B-0957-4D34-B8A7-BC53E5753BCE}"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Medical Terminology</a:t>
            </a:r>
          </a:p>
          <a:p>
            <a:endParaRPr lang="en-US" dirty="0" smtClean="0"/>
          </a:p>
          <a:p>
            <a:r>
              <a:rPr lang="en-US" dirty="0" smtClean="0"/>
              <a:t>Saturday course,</a:t>
            </a:r>
            <a:r>
              <a:rPr lang="en-US" baseline="0" dirty="0" smtClean="0"/>
              <a:t> offered in partnership with TDSB.  </a:t>
            </a:r>
          </a:p>
          <a:p>
            <a:endParaRPr lang="en-US" baseline="0" dirty="0" smtClean="0"/>
          </a:p>
          <a:p>
            <a:r>
              <a:rPr lang="en-US" baseline="0" dirty="0" smtClean="0"/>
              <a:t>Provides language specific to the medical office setting. Students range from doctors, to interpreters to people who are pursuing the heath-care profession for the first-time.</a:t>
            </a:r>
          </a:p>
          <a:p>
            <a:endParaRPr lang="en-US" dirty="0"/>
          </a:p>
        </p:txBody>
      </p:sp>
      <p:sp>
        <p:nvSpPr>
          <p:cNvPr id="4" name="Slide Number Placeholder 3"/>
          <p:cNvSpPr>
            <a:spLocks noGrp="1"/>
          </p:cNvSpPr>
          <p:nvPr>
            <p:ph type="sldNum" sz="quarter" idx="10"/>
          </p:nvPr>
        </p:nvSpPr>
        <p:spPr/>
        <p:txBody>
          <a:bodyPr/>
          <a:lstStyle/>
          <a:p>
            <a:fld id="{CB43EF8B-0957-4D34-B8A7-BC53E5753BCE}"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1" kern="1200" dirty="0" smtClean="0">
                <a:solidFill>
                  <a:schemeClr val="tx1"/>
                </a:solidFill>
                <a:latin typeface="+mn-lt"/>
                <a:ea typeface="+mn-ea"/>
                <a:cs typeface="+mn-cs"/>
              </a:rPr>
              <a:t>Employment Ontario</a:t>
            </a:r>
            <a:r>
              <a:rPr lang="en-US" sz="1200" b="0" i="0" kern="1200" dirty="0" smtClean="0">
                <a:solidFill>
                  <a:schemeClr val="tx1"/>
                </a:solidFill>
                <a:latin typeface="+mn-lt"/>
                <a:ea typeface="+mn-ea"/>
                <a:cs typeface="+mn-cs"/>
              </a:rPr>
              <a:t> offers a range of employment services, providing resources and supports that respond to both the career and employment needs of individuals and the skilled labour need of employers. Services include:</a:t>
            </a:r>
          </a:p>
          <a:p>
            <a:r>
              <a:rPr lang="en-US" sz="1200" b="1" i="0" kern="1200" dirty="0" smtClean="0">
                <a:solidFill>
                  <a:schemeClr val="tx1"/>
                </a:solidFill>
                <a:latin typeface="+mn-lt"/>
                <a:ea typeface="+mn-ea"/>
                <a:cs typeface="+mn-cs"/>
              </a:rPr>
              <a:t>Client Service Planning and Coordination:</a:t>
            </a:r>
            <a:r>
              <a:rPr lang="en-US" sz="1200" b="0" i="0" kern="1200" dirty="0" smtClean="0">
                <a:solidFill>
                  <a:schemeClr val="tx1"/>
                </a:solidFill>
                <a:latin typeface="+mn-lt"/>
                <a:ea typeface="+mn-ea"/>
                <a:cs typeface="+mn-cs"/>
              </a:rPr>
              <a:t> individual needs assessments, assistance with referrals, access to education, training or other community services</a:t>
            </a:r>
          </a:p>
          <a:p>
            <a:r>
              <a:rPr lang="en-US" sz="1200" b="1" i="0" kern="1200" dirty="0" smtClean="0">
                <a:solidFill>
                  <a:schemeClr val="tx1"/>
                </a:solidFill>
                <a:latin typeface="+mn-lt"/>
                <a:ea typeface="+mn-ea"/>
                <a:cs typeface="+mn-cs"/>
              </a:rPr>
              <a:t>Information &amp; Referral:</a:t>
            </a:r>
            <a:r>
              <a:rPr lang="en-US" sz="1200" b="0" i="0" kern="1200" dirty="0" smtClean="0">
                <a:solidFill>
                  <a:schemeClr val="tx1"/>
                </a:solidFill>
                <a:latin typeface="+mn-lt"/>
                <a:ea typeface="+mn-ea"/>
                <a:cs typeface="+mn-cs"/>
              </a:rPr>
              <a:t> for training opportunities such as </a:t>
            </a:r>
            <a:r>
              <a:rPr lang="en-US" sz="1200" b="0" i="0" u="sng" kern="1200" dirty="0" smtClean="0">
                <a:solidFill>
                  <a:schemeClr val="tx1"/>
                </a:solidFill>
                <a:latin typeface="+mn-lt"/>
                <a:ea typeface="+mn-ea"/>
                <a:cs typeface="+mn-cs"/>
                <a:hlinkClick r:id="rId3"/>
              </a:rPr>
              <a:t>Second Career</a:t>
            </a:r>
            <a:r>
              <a:rPr lang="en-US" sz="1200" b="0" i="0" kern="1200" dirty="0" smtClean="0">
                <a:solidFill>
                  <a:schemeClr val="tx1"/>
                </a:solidFill>
                <a:latin typeface="+mn-lt"/>
                <a:ea typeface="+mn-ea"/>
                <a:cs typeface="+mn-cs"/>
              </a:rPr>
              <a:t>, </a:t>
            </a:r>
            <a:r>
              <a:rPr lang="en-US" sz="1200" b="0" i="0" u="sng" kern="1200" dirty="0" smtClean="0">
                <a:solidFill>
                  <a:schemeClr val="tx1"/>
                </a:solidFill>
                <a:latin typeface="+mn-lt"/>
                <a:ea typeface="+mn-ea"/>
                <a:cs typeface="+mn-cs"/>
                <a:hlinkClick r:id="rId4"/>
              </a:rPr>
              <a:t>Ontario Self-Employment Benefit</a:t>
            </a:r>
            <a:r>
              <a:rPr lang="en-US" sz="1200" b="0" i="0" kern="1200" dirty="0" smtClean="0">
                <a:solidFill>
                  <a:schemeClr val="tx1"/>
                </a:solidFill>
                <a:latin typeface="+mn-lt"/>
                <a:ea typeface="+mn-ea"/>
                <a:cs typeface="+mn-cs"/>
              </a:rPr>
              <a:t>,  Apprenticeship, GED, Literacy and Basic Skills, Bridge Training programs and other Government services</a:t>
            </a:r>
          </a:p>
          <a:p>
            <a:r>
              <a:rPr lang="en-US" sz="1200" b="1" i="0" kern="1200" dirty="0" smtClean="0">
                <a:solidFill>
                  <a:schemeClr val="tx1"/>
                </a:solidFill>
                <a:latin typeface="+mn-lt"/>
                <a:ea typeface="+mn-ea"/>
                <a:cs typeface="+mn-cs"/>
              </a:rPr>
              <a:t>Job Search:</a:t>
            </a:r>
            <a:r>
              <a:rPr lang="en-US" sz="1200" b="0" i="0" kern="1200" dirty="0" smtClean="0">
                <a:solidFill>
                  <a:schemeClr val="tx1"/>
                </a:solidFill>
                <a:latin typeface="+mn-lt"/>
                <a:ea typeface="+mn-ea"/>
                <a:cs typeface="+mn-cs"/>
              </a:rPr>
              <a:t> Support for a successful job search including career exploration, job search tools, professional communication, Canadian workplace culture, group workshops, one-on-one counselling, coaching and individual employment support</a:t>
            </a:r>
          </a:p>
          <a:p>
            <a:r>
              <a:rPr lang="en-US" sz="1200" b="1" i="0" kern="1200" dirty="0" smtClean="0">
                <a:solidFill>
                  <a:schemeClr val="tx1"/>
                </a:solidFill>
                <a:latin typeface="+mn-lt"/>
                <a:ea typeface="+mn-ea"/>
                <a:cs typeface="+mn-cs"/>
              </a:rPr>
              <a:t>Job Matching, Placement and Incentives: </a:t>
            </a:r>
            <a:r>
              <a:rPr lang="en-US" sz="1200" b="0" i="0" kern="1200" dirty="0" smtClean="0">
                <a:solidFill>
                  <a:schemeClr val="tx1"/>
                </a:solidFill>
                <a:latin typeface="+mn-lt"/>
                <a:ea typeface="+mn-ea"/>
                <a:cs typeface="+mn-cs"/>
              </a:rPr>
              <a:t>Matching of skills with employment opportunities. Placement into employment and or on-the-job training, job test and hire, work experience and community volunteer placements. Financial incentives for employers to provide on-the-job training, apprenticeship, work experience opportunities and trial placements</a:t>
            </a:r>
          </a:p>
          <a:p>
            <a:r>
              <a:rPr lang="en-US" sz="1200" b="1" i="0" kern="1200" dirty="0" smtClean="0">
                <a:solidFill>
                  <a:schemeClr val="tx1"/>
                </a:solidFill>
                <a:latin typeface="+mn-lt"/>
                <a:ea typeface="+mn-ea"/>
                <a:cs typeface="+mn-cs"/>
              </a:rPr>
              <a:t>Mentoring:</a:t>
            </a:r>
            <a:r>
              <a:rPr lang="en-US" sz="1200" b="0" i="0" kern="1200" dirty="0" smtClean="0">
                <a:solidFill>
                  <a:schemeClr val="tx1"/>
                </a:solidFill>
                <a:latin typeface="+mn-lt"/>
                <a:ea typeface="+mn-ea"/>
                <a:cs typeface="+mn-cs"/>
              </a:rPr>
              <a:t> Discover the value of a mentor in your profession. Gain insights into the Canadian work environment and get help in building a network of professional contacts in your field   </a:t>
            </a:r>
          </a:p>
          <a:p>
            <a:endParaRPr lang="en-US" dirty="0"/>
          </a:p>
        </p:txBody>
      </p:sp>
      <p:sp>
        <p:nvSpPr>
          <p:cNvPr id="4" name="Slide Number Placeholder 3"/>
          <p:cNvSpPr>
            <a:spLocks noGrp="1"/>
          </p:cNvSpPr>
          <p:nvPr>
            <p:ph type="sldNum" sz="quarter" idx="10"/>
          </p:nvPr>
        </p:nvSpPr>
        <p:spPr/>
        <p:txBody>
          <a:bodyPr/>
          <a:lstStyle/>
          <a:p>
            <a:fld id="{CB43EF8B-0957-4D34-B8A7-BC53E5753BCE}"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D858128B-A14A-4FDE-A8B4-605A9310728E}" type="datetimeFigureOut">
              <a:rPr lang="en-CA" smtClean="0"/>
              <a:pPr/>
              <a:t>25/11/2013</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A43BB2DD-0367-4D40-B491-66A275097D17}" type="slidenum">
              <a:rPr lang="en-CA" smtClean="0"/>
              <a:pPr/>
              <a:t>‹#›</a:t>
            </a:fld>
            <a:endParaRPr lang="en-CA" dirty="0"/>
          </a:p>
        </p:txBody>
      </p:sp>
    </p:spTree>
    <p:extLst>
      <p:ext uri="{BB962C8B-B14F-4D97-AF65-F5344CB8AC3E}">
        <p14:creationId xmlns="" xmlns:p14="http://schemas.microsoft.com/office/powerpoint/2010/main" val="111573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858128B-A14A-4FDE-A8B4-605A9310728E}" type="datetimeFigureOut">
              <a:rPr lang="en-CA" smtClean="0"/>
              <a:pPr/>
              <a:t>25/11/2013</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A43BB2DD-0367-4D40-B491-66A275097D17}" type="slidenum">
              <a:rPr lang="en-CA" smtClean="0"/>
              <a:pPr/>
              <a:t>‹#›</a:t>
            </a:fld>
            <a:endParaRPr lang="en-CA" dirty="0"/>
          </a:p>
        </p:txBody>
      </p:sp>
    </p:spTree>
    <p:extLst>
      <p:ext uri="{BB962C8B-B14F-4D97-AF65-F5344CB8AC3E}">
        <p14:creationId xmlns="" xmlns:p14="http://schemas.microsoft.com/office/powerpoint/2010/main" val="2273410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858128B-A14A-4FDE-A8B4-605A9310728E}" type="datetimeFigureOut">
              <a:rPr lang="en-CA" smtClean="0"/>
              <a:pPr/>
              <a:t>25/11/2013</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A43BB2DD-0367-4D40-B491-66A275097D17}" type="slidenum">
              <a:rPr lang="en-CA" smtClean="0"/>
              <a:pPr/>
              <a:t>‹#›</a:t>
            </a:fld>
            <a:endParaRPr lang="en-CA" dirty="0"/>
          </a:p>
        </p:txBody>
      </p:sp>
    </p:spTree>
    <p:extLst>
      <p:ext uri="{BB962C8B-B14F-4D97-AF65-F5344CB8AC3E}">
        <p14:creationId xmlns="" xmlns:p14="http://schemas.microsoft.com/office/powerpoint/2010/main" val="702600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858128B-A14A-4FDE-A8B4-605A9310728E}" type="datetimeFigureOut">
              <a:rPr lang="en-CA" smtClean="0"/>
              <a:pPr/>
              <a:t>25/11/2013</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A43BB2DD-0367-4D40-B491-66A275097D17}" type="slidenum">
              <a:rPr lang="en-CA" smtClean="0"/>
              <a:pPr/>
              <a:t>‹#›</a:t>
            </a:fld>
            <a:endParaRPr lang="en-CA" dirty="0"/>
          </a:p>
        </p:txBody>
      </p:sp>
      <p:sp>
        <p:nvSpPr>
          <p:cNvPr id="7" name="Rectangle 6"/>
          <p:cNvSpPr/>
          <p:nvPr userDrawn="1"/>
        </p:nvSpPr>
        <p:spPr>
          <a:xfrm>
            <a:off x="0" y="0"/>
            <a:ext cx="827584" cy="685800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8" name="Picture 7"/>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6084168" y="6237312"/>
            <a:ext cx="2664296" cy="487789"/>
          </a:xfrm>
          <a:prstGeom prst="rect">
            <a:avLst/>
          </a:prstGeom>
        </p:spPr>
      </p:pic>
    </p:spTree>
    <p:extLst>
      <p:ext uri="{BB962C8B-B14F-4D97-AF65-F5344CB8AC3E}">
        <p14:creationId xmlns="" xmlns:p14="http://schemas.microsoft.com/office/powerpoint/2010/main" val="3020282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58128B-A14A-4FDE-A8B4-605A9310728E}" type="datetimeFigureOut">
              <a:rPr lang="en-CA" smtClean="0"/>
              <a:pPr/>
              <a:t>25/11/2013</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A43BB2DD-0367-4D40-B491-66A275097D17}" type="slidenum">
              <a:rPr lang="en-CA" smtClean="0"/>
              <a:pPr/>
              <a:t>‹#›</a:t>
            </a:fld>
            <a:endParaRPr lang="en-CA" dirty="0"/>
          </a:p>
        </p:txBody>
      </p:sp>
    </p:spTree>
    <p:extLst>
      <p:ext uri="{BB962C8B-B14F-4D97-AF65-F5344CB8AC3E}">
        <p14:creationId xmlns="" xmlns:p14="http://schemas.microsoft.com/office/powerpoint/2010/main" val="2433008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D858128B-A14A-4FDE-A8B4-605A9310728E}" type="datetimeFigureOut">
              <a:rPr lang="en-CA" smtClean="0"/>
              <a:pPr/>
              <a:t>25/11/2013</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A43BB2DD-0367-4D40-B491-66A275097D17}" type="slidenum">
              <a:rPr lang="en-CA" smtClean="0"/>
              <a:pPr/>
              <a:t>‹#›</a:t>
            </a:fld>
            <a:endParaRPr lang="en-CA" dirty="0"/>
          </a:p>
        </p:txBody>
      </p:sp>
    </p:spTree>
    <p:extLst>
      <p:ext uri="{BB962C8B-B14F-4D97-AF65-F5344CB8AC3E}">
        <p14:creationId xmlns="" xmlns:p14="http://schemas.microsoft.com/office/powerpoint/2010/main" val="2159281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D858128B-A14A-4FDE-A8B4-605A9310728E}" type="datetimeFigureOut">
              <a:rPr lang="en-CA" smtClean="0"/>
              <a:pPr/>
              <a:t>25/11/2013</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A43BB2DD-0367-4D40-B491-66A275097D17}" type="slidenum">
              <a:rPr lang="en-CA" smtClean="0"/>
              <a:pPr/>
              <a:t>‹#›</a:t>
            </a:fld>
            <a:endParaRPr lang="en-CA" dirty="0"/>
          </a:p>
        </p:txBody>
      </p:sp>
    </p:spTree>
    <p:extLst>
      <p:ext uri="{BB962C8B-B14F-4D97-AF65-F5344CB8AC3E}">
        <p14:creationId xmlns="" xmlns:p14="http://schemas.microsoft.com/office/powerpoint/2010/main" val="1681004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D858128B-A14A-4FDE-A8B4-605A9310728E}" type="datetimeFigureOut">
              <a:rPr lang="en-CA" smtClean="0"/>
              <a:pPr/>
              <a:t>25/11/2013</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A43BB2DD-0367-4D40-B491-66A275097D17}" type="slidenum">
              <a:rPr lang="en-CA" smtClean="0"/>
              <a:pPr/>
              <a:t>‹#›</a:t>
            </a:fld>
            <a:endParaRPr lang="en-CA" dirty="0"/>
          </a:p>
        </p:txBody>
      </p:sp>
    </p:spTree>
    <p:extLst>
      <p:ext uri="{BB962C8B-B14F-4D97-AF65-F5344CB8AC3E}">
        <p14:creationId xmlns="" xmlns:p14="http://schemas.microsoft.com/office/powerpoint/2010/main" val="8640683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58128B-A14A-4FDE-A8B4-605A9310728E}" type="datetimeFigureOut">
              <a:rPr lang="en-CA" smtClean="0"/>
              <a:pPr/>
              <a:t>25/11/2013</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A43BB2DD-0367-4D40-B491-66A275097D17}" type="slidenum">
              <a:rPr lang="en-CA" smtClean="0"/>
              <a:pPr/>
              <a:t>‹#›</a:t>
            </a:fld>
            <a:endParaRPr lang="en-CA" dirty="0"/>
          </a:p>
        </p:txBody>
      </p:sp>
    </p:spTree>
    <p:extLst>
      <p:ext uri="{BB962C8B-B14F-4D97-AF65-F5344CB8AC3E}">
        <p14:creationId xmlns="" xmlns:p14="http://schemas.microsoft.com/office/powerpoint/2010/main" val="1252819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58128B-A14A-4FDE-A8B4-605A9310728E}" type="datetimeFigureOut">
              <a:rPr lang="en-CA" smtClean="0"/>
              <a:pPr/>
              <a:t>25/11/2013</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A43BB2DD-0367-4D40-B491-66A275097D17}" type="slidenum">
              <a:rPr lang="en-CA" smtClean="0"/>
              <a:pPr/>
              <a:t>‹#›</a:t>
            </a:fld>
            <a:endParaRPr lang="en-CA" dirty="0"/>
          </a:p>
        </p:txBody>
      </p:sp>
    </p:spTree>
    <p:extLst>
      <p:ext uri="{BB962C8B-B14F-4D97-AF65-F5344CB8AC3E}">
        <p14:creationId xmlns="" xmlns:p14="http://schemas.microsoft.com/office/powerpoint/2010/main" val="2230209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58128B-A14A-4FDE-A8B4-605A9310728E}" type="datetimeFigureOut">
              <a:rPr lang="en-CA" smtClean="0"/>
              <a:pPr/>
              <a:t>25/11/2013</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A43BB2DD-0367-4D40-B491-66A275097D17}" type="slidenum">
              <a:rPr lang="en-CA" smtClean="0"/>
              <a:pPr/>
              <a:t>‹#›</a:t>
            </a:fld>
            <a:endParaRPr lang="en-CA" dirty="0"/>
          </a:p>
        </p:txBody>
      </p:sp>
    </p:spTree>
    <p:extLst>
      <p:ext uri="{BB962C8B-B14F-4D97-AF65-F5344CB8AC3E}">
        <p14:creationId xmlns="" xmlns:p14="http://schemas.microsoft.com/office/powerpoint/2010/main" val="686326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58128B-A14A-4FDE-A8B4-605A9310728E}" type="datetimeFigureOut">
              <a:rPr lang="en-CA" smtClean="0"/>
              <a:pPr/>
              <a:t>25/11/2013</a:t>
            </a:fld>
            <a:endParaRPr lang="en-C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3BB2DD-0367-4D40-B491-66A275097D17}" type="slidenum">
              <a:rPr lang="en-CA" smtClean="0"/>
              <a:pPr/>
              <a:t>‹#›</a:t>
            </a:fld>
            <a:endParaRPr lang="en-CA" dirty="0"/>
          </a:p>
        </p:txBody>
      </p:sp>
    </p:spTree>
    <p:extLst>
      <p:ext uri="{BB962C8B-B14F-4D97-AF65-F5344CB8AC3E}">
        <p14:creationId xmlns="" xmlns:p14="http://schemas.microsoft.com/office/powerpoint/2010/main" val="28916661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5.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3" Type="http://schemas.openxmlformats.org/officeDocument/2006/relationships/hyperlink" Target="http://aipso.talenthunt360.co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aipso.talenthunt360.com/" TargetMode="External"/><Relationship Id="rId7" Type="http://schemas.openxmlformats.org/officeDocument/2006/relationships/diagramColors" Target="../diagrams/colors6.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905000"/>
            <a:ext cx="9144000" cy="1800200"/>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sp>
        <p:nvSpPr>
          <p:cNvPr id="2" name="Title 1"/>
          <p:cNvSpPr>
            <a:spLocks noGrp="1"/>
          </p:cNvSpPr>
          <p:nvPr>
            <p:ph type="ctrTitle"/>
          </p:nvPr>
        </p:nvSpPr>
        <p:spPr>
          <a:xfrm>
            <a:off x="0" y="2130425"/>
            <a:ext cx="9144000" cy="1470025"/>
          </a:xfrm>
        </p:spPr>
        <p:txBody>
          <a:bodyPr/>
          <a:lstStyle/>
          <a:p>
            <a:r>
              <a:rPr lang="en-CA" dirty="0" smtClean="0">
                <a:solidFill>
                  <a:schemeClr val="bg1"/>
                </a:solidFill>
                <a:latin typeface="Arial" pitchFamily="34" charset="0"/>
                <a:cs typeface="Arial" pitchFamily="34" charset="0"/>
              </a:rPr>
              <a:t>Skills for Change</a:t>
            </a:r>
            <a:endParaRPr lang="en-CA" dirty="0">
              <a:solidFill>
                <a:schemeClr val="bg1"/>
              </a:solidFill>
              <a:latin typeface="Arial" pitchFamily="34" charset="0"/>
              <a:cs typeface="Arial" pitchFamily="34" charset="0"/>
            </a:endParaRPr>
          </a:p>
        </p:txBody>
      </p:sp>
      <p:sp>
        <p:nvSpPr>
          <p:cNvPr id="3" name="Subtitle 2"/>
          <p:cNvSpPr>
            <a:spLocks noGrp="1"/>
          </p:cNvSpPr>
          <p:nvPr>
            <p:ph type="subTitle" idx="1"/>
          </p:nvPr>
        </p:nvSpPr>
        <p:spPr>
          <a:xfrm>
            <a:off x="0" y="3886200"/>
            <a:ext cx="9144000" cy="1752600"/>
          </a:xfrm>
        </p:spPr>
        <p:txBody>
          <a:bodyPr>
            <a:normAutofit/>
          </a:bodyPr>
          <a:lstStyle/>
          <a:p>
            <a:r>
              <a:rPr lang="en-CA" sz="2800" dirty="0" smtClean="0">
                <a:solidFill>
                  <a:schemeClr val="tx2"/>
                </a:solidFill>
                <a:latin typeface="Arial Narrow" pitchFamily="34" charset="0"/>
              </a:rPr>
              <a:t>Envision a future where every immigrant succeeds</a:t>
            </a:r>
            <a:endParaRPr lang="en-CA" sz="2800" dirty="0">
              <a:solidFill>
                <a:schemeClr val="tx2"/>
              </a:solidFill>
              <a:latin typeface="Arial Narrow" pitchFamily="34" charset="0"/>
            </a:endParaRPr>
          </a:p>
        </p:txBody>
      </p:sp>
      <p:pic>
        <p:nvPicPr>
          <p:cNvPr id="4" name="Picture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334000" y="6019800"/>
            <a:ext cx="3456384" cy="632806"/>
          </a:xfrm>
          <a:prstGeom prst="rect">
            <a:avLst/>
          </a:prstGeom>
        </p:spPr>
      </p:pic>
    </p:spTree>
    <p:extLst>
      <p:ext uri="{BB962C8B-B14F-4D97-AF65-F5344CB8AC3E}">
        <p14:creationId xmlns="" xmlns:p14="http://schemas.microsoft.com/office/powerpoint/2010/main" val="24730956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475656" y="2132856"/>
            <a:ext cx="6984776" cy="369332"/>
          </a:xfrm>
          <a:prstGeom prst="rect">
            <a:avLst/>
          </a:prstGeom>
          <a:noFill/>
        </p:spPr>
        <p:txBody>
          <a:bodyPr wrap="square" rtlCol="0">
            <a:spAutoFit/>
          </a:bodyPr>
          <a:lstStyle/>
          <a:p>
            <a:r>
              <a:rPr lang="en-CA" dirty="0" smtClean="0"/>
              <a:t>	</a:t>
            </a:r>
          </a:p>
        </p:txBody>
      </p:sp>
      <p:sp>
        <p:nvSpPr>
          <p:cNvPr id="11" name="TextBox 10"/>
          <p:cNvSpPr txBox="1"/>
          <p:nvPr/>
        </p:nvSpPr>
        <p:spPr>
          <a:xfrm rot="16200000">
            <a:off x="-1971146" y="3738228"/>
            <a:ext cx="4824536" cy="461665"/>
          </a:xfrm>
          <a:prstGeom prst="rect">
            <a:avLst/>
          </a:prstGeom>
          <a:noFill/>
        </p:spPr>
        <p:txBody>
          <a:bodyPr wrap="square" rtlCol="0">
            <a:spAutoFit/>
          </a:bodyPr>
          <a:lstStyle/>
          <a:p>
            <a:r>
              <a:rPr lang="en-CA" sz="2400" dirty="0" smtClean="0">
                <a:solidFill>
                  <a:schemeClr val="bg1"/>
                </a:solidFill>
                <a:latin typeface="Arial" pitchFamily="34" charset="0"/>
                <a:cs typeface="Arial" pitchFamily="34" charset="0"/>
              </a:rPr>
              <a:t>Skills for Change</a:t>
            </a:r>
            <a:endParaRPr lang="en-CA" sz="2400" dirty="0">
              <a:solidFill>
                <a:schemeClr val="bg1"/>
              </a:solidFill>
              <a:latin typeface="Arial" pitchFamily="34" charset="0"/>
              <a:cs typeface="Arial" pitchFamily="34" charset="0"/>
            </a:endParaRPr>
          </a:p>
        </p:txBody>
      </p:sp>
      <p:sp>
        <p:nvSpPr>
          <p:cNvPr id="5" name="Rectangle 4"/>
          <p:cNvSpPr/>
          <p:nvPr/>
        </p:nvSpPr>
        <p:spPr>
          <a:xfrm>
            <a:off x="914400" y="1295400"/>
            <a:ext cx="8229600" cy="369332"/>
          </a:xfrm>
          <a:prstGeom prst="rect">
            <a:avLst/>
          </a:prstGeom>
        </p:spPr>
        <p:txBody>
          <a:bodyPr wrap="square">
            <a:spAutoFit/>
          </a:bodyPr>
          <a:lstStyle/>
          <a:p>
            <a:endParaRPr lang="en-CA" i="1" dirty="0" smtClean="0"/>
          </a:p>
        </p:txBody>
      </p:sp>
      <p:sp>
        <p:nvSpPr>
          <p:cNvPr id="7" name="Rectangle 6"/>
          <p:cNvSpPr/>
          <p:nvPr/>
        </p:nvSpPr>
        <p:spPr>
          <a:xfrm>
            <a:off x="838200" y="381000"/>
            <a:ext cx="8001024" cy="857256"/>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sp>
        <p:nvSpPr>
          <p:cNvPr id="8" name="TextBox 7"/>
          <p:cNvSpPr txBox="1"/>
          <p:nvPr/>
        </p:nvSpPr>
        <p:spPr>
          <a:xfrm>
            <a:off x="990600" y="533400"/>
            <a:ext cx="5867400" cy="523220"/>
          </a:xfrm>
          <a:prstGeom prst="rect">
            <a:avLst/>
          </a:prstGeom>
          <a:noFill/>
        </p:spPr>
        <p:txBody>
          <a:bodyPr wrap="square" rtlCol="0">
            <a:spAutoFit/>
          </a:bodyPr>
          <a:lstStyle/>
          <a:p>
            <a:r>
              <a:rPr lang="en-CA" sz="2800" dirty="0" smtClean="0">
                <a:solidFill>
                  <a:schemeClr val="bg1"/>
                </a:solidFill>
                <a:latin typeface="Arial" pitchFamily="34" charset="0"/>
                <a:cs typeface="Arial" pitchFamily="34" charset="0"/>
              </a:rPr>
              <a:t>Employment Ontario for IEHPs</a:t>
            </a:r>
            <a:endParaRPr lang="en-US" sz="2800" dirty="0">
              <a:latin typeface="Arial" pitchFamily="34" charset="0"/>
              <a:cs typeface="Arial" pitchFamily="34" charset="0"/>
            </a:endParaRPr>
          </a:p>
        </p:txBody>
      </p:sp>
      <p:sp>
        <p:nvSpPr>
          <p:cNvPr id="9" name="Rectangle 5"/>
          <p:cNvSpPr txBox="1">
            <a:spLocks/>
          </p:cNvSpPr>
          <p:nvPr/>
        </p:nvSpPr>
        <p:spPr>
          <a:xfrm>
            <a:off x="4604284" y="1654034"/>
            <a:ext cx="4038600" cy="1600200"/>
          </a:xfrm>
          <a:prstGeom prst="rect">
            <a:avLst/>
          </a:prstGeom>
        </p:spPr>
        <p:txBody>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200" dirty="0" smtClean="0"/>
          </a:p>
        </p:txBody>
      </p:sp>
      <p:sp>
        <p:nvSpPr>
          <p:cNvPr id="13" name="Rectangle 5"/>
          <p:cNvSpPr txBox="1">
            <a:spLocks/>
          </p:cNvSpPr>
          <p:nvPr/>
        </p:nvSpPr>
        <p:spPr>
          <a:xfrm>
            <a:off x="4909084" y="1958834"/>
            <a:ext cx="4038600" cy="1600200"/>
          </a:xfrm>
          <a:prstGeom prst="rect">
            <a:avLst/>
          </a:prstGeom>
        </p:spPr>
        <p:txBody>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2" pitchFamily="18" charset="2"/>
              <a:buNone/>
            </a:pPr>
            <a:endParaRPr lang="en-US" sz="2200" dirty="0" smtClean="0"/>
          </a:p>
        </p:txBody>
      </p:sp>
      <p:graphicFrame>
        <p:nvGraphicFramePr>
          <p:cNvPr id="17" name="Diagram 16"/>
          <p:cNvGraphicFramePr/>
          <p:nvPr/>
        </p:nvGraphicFramePr>
        <p:xfrm>
          <a:off x="2133600" y="1905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6275802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475656" y="2132856"/>
            <a:ext cx="6984776" cy="369332"/>
          </a:xfrm>
          <a:prstGeom prst="rect">
            <a:avLst/>
          </a:prstGeom>
          <a:noFill/>
        </p:spPr>
        <p:txBody>
          <a:bodyPr wrap="square" rtlCol="0">
            <a:spAutoFit/>
          </a:bodyPr>
          <a:lstStyle/>
          <a:p>
            <a:r>
              <a:rPr lang="en-CA" dirty="0" smtClean="0"/>
              <a:t>	</a:t>
            </a:r>
          </a:p>
        </p:txBody>
      </p:sp>
      <p:sp>
        <p:nvSpPr>
          <p:cNvPr id="11" name="TextBox 10"/>
          <p:cNvSpPr txBox="1"/>
          <p:nvPr/>
        </p:nvSpPr>
        <p:spPr>
          <a:xfrm rot="16200000">
            <a:off x="-1971146" y="3738228"/>
            <a:ext cx="4824536" cy="461665"/>
          </a:xfrm>
          <a:prstGeom prst="rect">
            <a:avLst/>
          </a:prstGeom>
          <a:noFill/>
        </p:spPr>
        <p:txBody>
          <a:bodyPr wrap="square" rtlCol="0">
            <a:spAutoFit/>
          </a:bodyPr>
          <a:lstStyle/>
          <a:p>
            <a:r>
              <a:rPr lang="en-CA" sz="2400" dirty="0" smtClean="0">
                <a:solidFill>
                  <a:schemeClr val="bg1"/>
                </a:solidFill>
                <a:latin typeface="Arial" pitchFamily="34" charset="0"/>
                <a:cs typeface="Arial" pitchFamily="34" charset="0"/>
              </a:rPr>
              <a:t>Skills for Change</a:t>
            </a:r>
            <a:endParaRPr lang="en-CA" sz="2400" dirty="0">
              <a:solidFill>
                <a:schemeClr val="bg1"/>
              </a:solidFill>
              <a:latin typeface="Arial" pitchFamily="34" charset="0"/>
              <a:cs typeface="Arial" pitchFamily="34" charset="0"/>
            </a:endParaRPr>
          </a:p>
        </p:txBody>
      </p:sp>
      <p:sp>
        <p:nvSpPr>
          <p:cNvPr id="5" name="Rectangle 4"/>
          <p:cNvSpPr/>
          <p:nvPr/>
        </p:nvSpPr>
        <p:spPr>
          <a:xfrm>
            <a:off x="914400" y="1295400"/>
            <a:ext cx="8229600" cy="369332"/>
          </a:xfrm>
          <a:prstGeom prst="rect">
            <a:avLst/>
          </a:prstGeom>
        </p:spPr>
        <p:txBody>
          <a:bodyPr wrap="square">
            <a:spAutoFit/>
          </a:bodyPr>
          <a:lstStyle/>
          <a:p>
            <a:endParaRPr lang="en-CA" i="1" dirty="0" smtClean="0"/>
          </a:p>
        </p:txBody>
      </p:sp>
      <p:sp>
        <p:nvSpPr>
          <p:cNvPr id="7" name="Rectangle 6"/>
          <p:cNvSpPr/>
          <p:nvPr/>
        </p:nvSpPr>
        <p:spPr>
          <a:xfrm>
            <a:off x="838200" y="381000"/>
            <a:ext cx="8001024" cy="857256"/>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sp>
        <p:nvSpPr>
          <p:cNvPr id="8" name="TextBox 7"/>
          <p:cNvSpPr txBox="1"/>
          <p:nvPr/>
        </p:nvSpPr>
        <p:spPr>
          <a:xfrm>
            <a:off x="990600" y="533400"/>
            <a:ext cx="5867400" cy="523220"/>
          </a:xfrm>
          <a:prstGeom prst="rect">
            <a:avLst/>
          </a:prstGeom>
          <a:noFill/>
        </p:spPr>
        <p:txBody>
          <a:bodyPr wrap="square" rtlCol="0">
            <a:spAutoFit/>
          </a:bodyPr>
          <a:lstStyle/>
          <a:p>
            <a:r>
              <a:rPr lang="en-CA" sz="2800" dirty="0" smtClean="0">
                <a:solidFill>
                  <a:schemeClr val="bg1"/>
                </a:solidFill>
              </a:rPr>
              <a:t>IEHP Navigator Project</a:t>
            </a:r>
            <a:endParaRPr lang="en-US" sz="2800" dirty="0">
              <a:latin typeface="Arial" pitchFamily="34" charset="0"/>
              <a:cs typeface="Arial" pitchFamily="34" charset="0"/>
            </a:endParaRPr>
          </a:p>
        </p:txBody>
      </p:sp>
      <p:sp>
        <p:nvSpPr>
          <p:cNvPr id="9" name="Rectangle 5"/>
          <p:cNvSpPr txBox="1">
            <a:spLocks/>
          </p:cNvSpPr>
          <p:nvPr/>
        </p:nvSpPr>
        <p:spPr>
          <a:xfrm>
            <a:off x="4604284" y="1654034"/>
            <a:ext cx="4038600" cy="1600200"/>
          </a:xfrm>
          <a:prstGeom prst="rect">
            <a:avLst/>
          </a:prstGeom>
        </p:spPr>
        <p:txBody>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200" dirty="0" smtClean="0"/>
          </a:p>
        </p:txBody>
      </p:sp>
      <p:sp>
        <p:nvSpPr>
          <p:cNvPr id="13" name="Rectangle 5"/>
          <p:cNvSpPr txBox="1">
            <a:spLocks/>
          </p:cNvSpPr>
          <p:nvPr/>
        </p:nvSpPr>
        <p:spPr>
          <a:xfrm>
            <a:off x="4909084" y="1958834"/>
            <a:ext cx="4038600" cy="1600200"/>
          </a:xfrm>
          <a:prstGeom prst="rect">
            <a:avLst/>
          </a:prstGeom>
        </p:spPr>
        <p:txBody>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2" pitchFamily="18" charset="2"/>
              <a:buNone/>
            </a:pPr>
            <a:endParaRPr lang="en-US" sz="2200" dirty="0" smtClean="0"/>
          </a:p>
        </p:txBody>
      </p:sp>
      <p:sp>
        <p:nvSpPr>
          <p:cNvPr id="12" name="Rectangle 11"/>
          <p:cNvSpPr/>
          <p:nvPr/>
        </p:nvSpPr>
        <p:spPr>
          <a:xfrm>
            <a:off x="1219200" y="1752600"/>
            <a:ext cx="7924800" cy="2677656"/>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en-CA" sz="2800" dirty="0" smtClean="0"/>
              <a:t>Skills for Change is participating in the  Navigator project. This exploratory study will focus on how advanced online technology can capture competencies of health professionals and match these with health human resources requirements in real-time  </a:t>
            </a:r>
            <a:endParaRPr lang="en-US" sz="2800" dirty="0"/>
          </a:p>
        </p:txBody>
      </p:sp>
      <p:sp>
        <p:nvSpPr>
          <p:cNvPr id="14" name="Rectangle 13"/>
          <p:cNvSpPr/>
          <p:nvPr/>
        </p:nvSpPr>
        <p:spPr>
          <a:xfrm>
            <a:off x="9982200" y="4648200"/>
            <a:ext cx="184731" cy="523220"/>
          </a:xfrm>
          <a:prstGeom prst="rect">
            <a:avLst/>
          </a:prstGeom>
        </p:spPr>
        <p:txBody>
          <a:bodyPr wrap="none">
            <a:spAutoFit/>
          </a:bodyPr>
          <a:lstStyle/>
          <a:p>
            <a:endParaRPr lang="en-CA" sz="2800" dirty="0" smtClean="0">
              <a:hlinkClick r:id="rId3"/>
            </a:endParaRPr>
          </a:p>
        </p:txBody>
      </p:sp>
      <p:sp>
        <p:nvSpPr>
          <p:cNvPr id="15" name="TextBox 14"/>
          <p:cNvSpPr txBox="1"/>
          <p:nvPr/>
        </p:nvSpPr>
        <p:spPr>
          <a:xfrm>
            <a:off x="2819400" y="5181600"/>
            <a:ext cx="5867400" cy="830997"/>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en-US" sz="2400" dirty="0" smtClean="0"/>
              <a:t>To participate or interested in the project visit</a:t>
            </a:r>
          </a:p>
          <a:p>
            <a:r>
              <a:rPr lang="en-CA" sz="2400" dirty="0" smtClean="0">
                <a:hlinkClick r:id="rId3"/>
              </a:rPr>
              <a:t>http://aipso.talenthunt360.com</a:t>
            </a:r>
            <a:endParaRPr lang="en-US" sz="2400" dirty="0"/>
          </a:p>
        </p:txBody>
      </p:sp>
    </p:spTree>
    <p:extLst>
      <p:ext uri="{BB962C8B-B14F-4D97-AF65-F5344CB8AC3E}">
        <p14:creationId xmlns:p14="http://schemas.microsoft.com/office/powerpoint/2010/main" xmlns="" val="26275802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475656" y="2132856"/>
            <a:ext cx="6984776" cy="369332"/>
          </a:xfrm>
          <a:prstGeom prst="rect">
            <a:avLst/>
          </a:prstGeom>
          <a:noFill/>
        </p:spPr>
        <p:txBody>
          <a:bodyPr wrap="square" rtlCol="0">
            <a:spAutoFit/>
          </a:bodyPr>
          <a:lstStyle/>
          <a:p>
            <a:r>
              <a:rPr lang="en-CA" dirty="0" smtClean="0"/>
              <a:t>	</a:t>
            </a:r>
          </a:p>
        </p:txBody>
      </p:sp>
      <p:sp>
        <p:nvSpPr>
          <p:cNvPr id="11" name="TextBox 10"/>
          <p:cNvSpPr txBox="1"/>
          <p:nvPr/>
        </p:nvSpPr>
        <p:spPr>
          <a:xfrm rot="16200000">
            <a:off x="-1971146" y="3738228"/>
            <a:ext cx="4824536" cy="461665"/>
          </a:xfrm>
          <a:prstGeom prst="rect">
            <a:avLst/>
          </a:prstGeom>
          <a:noFill/>
        </p:spPr>
        <p:txBody>
          <a:bodyPr wrap="square" rtlCol="0">
            <a:spAutoFit/>
          </a:bodyPr>
          <a:lstStyle/>
          <a:p>
            <a:r>
              <a:rPr lang="en-CA" sz="2400" dirty="0" smtClean="0">
                <a:solidFill>
                  <a:schemeClr val="bg1"/>
                </a:solidFill>
                <a:latin typeface="Arial" pitchFamily="34" charset="0"/>
                <a:cs typeface="Arial" pitchFamily="34" charset="0"/>
              </a:rPr>
              <a:t>Skills for Change</a:t>
            </a:r>
            <a:endParaRPr lang="en-CA" sz="2400" dirty="0">
              <a:solidFill>
                <a:schemeClr val="bg1"/>
              </a:solidFill>
              <a:latin typeface="Arial" pitchFamily="34" charset="0"/>
              <a:cs typeface="Arial" pitchFamily="34" charset="0"/>
            </a:endParaRPr>
          </a:p>
        </p:txBody>
      </p:sp>
      <p:sp>
        <p:nvSpPr>
          <p:cNvPr id="5" name="Rectangle 4"/>
          <p:cNvSpPr/>
          <p:nvPr/>
        </p:nvSpPr>
        <p:spPr>
          <a:xfrm>
            <a:off x="914400" y="1295400"/>
            <a:ext cx="8229600" cy="369332"/>
          </a:xfrm>
          <a:prstGeom prst="rect">
            <a:avLst/>
          </a:prstGeom>
        </p:spPr>
        <p:txBody>
          <a:bodyPr wrap="square">
            <a:spAutoFit/>
          </a:bodyPr>
          <a:lstStyle/>
          <a:p>
            <a:endParaRPr lang="en-CA" i="1" dirty="0" smtClean="0"/>
          </a:p>
        </p:txBody>
      </p:sp>
      <p:sp>
        <p:nvSpPr>
          <p:cNvPr id="7" name="Rectangle 6"/>
          <p:cNvSpPr/>
          <p:nvPr/>
        </p:nvSpPr>
        <p:spPr>
          <a:xfrm>
            <a:off x="838200" y="381000"/>
            <a:ext cx="8001024" cy="857256"/>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sp>
        <p:nvSpPr>
          <p:cNvPr id="8" name="TextBox 7"/>
          <p:cNvSpPr txBox="1"/>
          <p:nvPr/>
        </p:nvSpPr>
        <p:spPr>
          <a:xfrm>
            <a:off x="990600" y="533400"/>
            <a:ext cx="5867400" cy="523220"/>
          </a:xfrm>
          <a:prstGeom prst="rect">
            <a:avLst/>
          </a:prstGeom>
          <a:noFill/>
        </p:spPr>
        <p:txBody>
          <a:bodyPr wrap="square" rtlCol="0">
            <a:spAutoFit/>
          </a:bodyPr>
          <a:lstStyle/>
          <a:p>
            <a:r>
              <a:rPr lang="en-CA" sz="2800" dirty="0" smtClean="0">
                <a:solidFill>
                  <a:schemeClr val="bg1"/>
                </a:solidFill>
              </a:rPr>
              <a:t>Settlement support</a:t>
            </a:r>
            <a:endParaRPr lang="en-US" sz="2800" dirty="0">
              <a:latin typeface="Arial" pitchFamily="34" charset="0"/>
              <a:cs typeface="Arial" pitchFamily="34" charset="0"/>
            </a:endParaRPr>
          </a:p>
        </p:txBody>
      </p:sp>
      <p:sp>
        <p:nvSpPr>
          <p:cNvPr id="9" name="Rectangle 5"/>
          <p:cNvSpPr txBox="1">
            <a:spLocks/>
          </p:cNvSpPr>
          <p:nvPr/>
        </p:nvSpPr>
        <p:spPr>
          <a:xfrm>
            <a:off x="4604284" y="1654034"/>
            <a:ext cx="4038600" cy="1600200"/>
          </a:xfrm>
          <a:prstGeom prst="rect">
            <a:avLst/>
          </a:prstGeom>
        </p:spPr>
        <p:txBody>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200" dirty="0" smtClean="0"/>
          </a:p>
        </p:txBody>
      </p:sp>
      <p:sp>
        <p:nvSpPr>
          <p:cNvPr id="13" name="Rectangle 5"/>
          <p:cNvSpPr txBox="1">
            <a:spLocks/>
          </p:cNvSpPr>
          <p:nvPr/>
        </p:nvSpPr>
        <p:spPr>
          <a:xfrm>
            <a:off x="4909084" y="1958834"/>
            <a:ext cx="4038600" cy="1600200"/>
          </a:xfrm>
          <a:prstGeom prst="rect">
            <a:avLst/>
          </a:prstGeom>
        </p:spPr>
        <p:txBody>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2" pitchFamily="18" charset="2"/>
              <a:buNone/>
            </a:pPr>
            <a:endParaRPr lang="en-US" sz="2200" dirty="0" smtClean="0"/>
          </a:p>
        </p:txBody>
      </p:sp>
      <p:sp>
        <p:nvSpPr>
          <p:cNvPr id="14" name="Rectangle 13"/>
          <p:cNvSpPr/>
          <p:nvPr/>
        </p:nvSpPr>
        <p:spPr>
          <a:xfrm>
            <a:off x="9982200" y="4648200"/>
            <a:ext cx="184731" cy="523220"/>
          </a:xfrm>
          <a:prstGeom prst="rect">
            <a:avLst/>
          </a:prstGeom>
        </p:spPr>
        <p:txBody>
          <a:bodyPr wrap="none">
            <a:spAutoFit/>
          </a:bodyPr>
          <a:lstStyle/>
          <a:p>
            <a:endParaRPr lang="en-CA" sz="2800" dirty="0" smtClean="0">
              <a:hlinkClick r:id="rId3"/>
            </a:endParaRPr>
          </a:p>
        </p:txBody>
      </p:sp>
      <p:graphicFrame>
        <p:nvGraphicFramePr>
          <p:cNvPr id="16" name="Diagram 15"/>
          <p:cNvGraphicFramePr/>
          <p:nvPr/>
        </p:nvGraphicFramePr>
        <p:xfrm>
          <a:off x="2209800" y="19050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26275802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475656" y="2132856"/>
            <a:ext cx="6984776" cy="369332"/>
          </a:xfrm>
          <a:prstGeom prst="rect">
            <a:avLst/>
          </a:prstGeom>
          <a:noFill/>
        </p:spPr>
        <p:txBody>
          <a:bodyPr wrap="square" rtlCol="0">
            <a:spAutoFit/>
          </a:bodyPr>
          <a:lstStyle/>
          <a:p>
            <a:r>
              <a:rPr lang="en-CA" dirty="0" smtClean="0"/>
              <a:t>	</a:t>
            </a:r>
          </a:p>
        </p:txBody>
      </p:sp>
      <p:sp>
        <p:nvSpPr>
          <p:cNvPr id="11" name="TextBox 10"/>
          <p:cNvSpPr txBox="1"/>
          <p:nvPr/>
        </p:nvSpPr>
        <p:spPr>
          <a:xfrm rot="16200000">
            <a:off x="-1971146" y="3738228"/>
            <a:ext cx="4824536" cy="461665"/>
          </a:xfrm>
          <a:prstGeom prst="rect">
            <a:avLst/>
          </a:prstGeom>
          <a:noFill/>
        </p:spPr>
        <p:txBody>
          <a:bodyPr wrap="square" rtlCol="0">
            <a:spAutoFit/>
          </a:bodyPr>
          <a:lstStyle/>
          <a:p>
            <a:r>
              <a:rPr lang="en-CA" sz="2400" dirty="0" smtClean="0">
                <a:solidFill>
                  <a:schemeClr val="bg1"/>
                </a:solidFill>
                <a:latin typeface="Arial" pitchFamily="34" charset="0"/>
                <a:cs typeface="Arial" pitchFamily="34" charset="0"/>
              </a:rPr>
              <a:t>Skills for Change</a:t>
            </a:r>
            <a:endParaRPr lang="en-CA" sz="2400" dirty="0">
              <a:solidFill>
                <a:schemeClr val="bg1"/>
              </a:solidFill>
              <a:latin typeface="Arial" pitchFamily="34" charset="0"/>
              <a:cs typeface="Arial" pitchFamily="34" charset="0"/>
            </a:endParaRPr>
          </a:p>
        </p:txBody>
      </p:sp>
      <p:sp>
        <p:nvSpPr>
          <p:cNvPr id="8" name="TextBox 7"/>
          <p:cNvSpPr txBox="1"/>
          <p:nvPr/>
        </p:nvSpPr>
        <p:spPr>
          <a:xfrm>
            <a:off x="990600" y="533400"/>
            <a:ext cx="7696200" cy="523220"/>
          </a:xfrm>
          <a:prstGeom prst="rect">
            <a:avLst/>
          </a:prstGeom>
          <a:noFill/>
        </p:spPr>
        <p:txBody>
          <a:bodyPr wrap="square" rtlCol="0">
            <a:spAutoFit/>
          </a:bodyPr>
          <a:lstStyle/>
          <a:p>
            <a:r>
              <a:rPr lang="en-CA" sz="2800" dirty="0" smtClean="0">
                <a:solidFill>
                  <a:schemeClr val="bg1"/>
                </a:solidFill>
                <a:latin typeface="Arial" pitchFamily="34" charset="0"/>
                <a:cs typeface="Arial" pitchFamily="34" charset="0"/>
              </a:rPr>
              <a:t>Skills for Change</a:t>
            </a:r>
            <a:endParaRPr lang="en-US" sz="2800" dirty="0">
              <a:latin typeface="Arial" pitchFamily="34" charset="0"/>
              <a:cs typeface="Arial" pitchFamily="34" charset="0"/>
            </a:endParaRPr>
          </a:p>
        </p:txBody>
      </p:sp>
      <p:sp>
        <p:nvSpPr>
          <p:cNvPr id="14" name="Rectangle 13"/>
          <p:cNvSpPr/>
          <p:nvPr/>
        </p:nvSpPr>
        <p:spPr>
          <a:xfrm>
            <a:off x="838200" y="2209800"/>
            <a:ext cx="8305800" cy="1938992"/>
          </a:xfrm>
          <a:prstGeom prst="rect">
            <a:avLst/>
          </a:prstGeom>
          <a:ln/>
        </p:spPr>
        <p:style>
          <a:lnRef idx="0">
            <a:schemeClr val="accent1"/>
          </a:lnRef>
          <a:fillRef idx="3">
            <a:schemeClr val="accent1"/>
          </a:fillRef>
          <a:effectRef idx="3">
            <a:schemeClr val="accent1"/>
          </a:effectRef>
          <a:fontRef idx="minor">
            <a:schemeClr val="lt1"/>
          </a:fontRef>
        </p:style>
        <p:txBody>
          <a:bodyPr wrap="square">
            <a:spAutoFit/>
          </a:bodyPr>
          <a:lstStyle/>
          <a:p>
            <a:pPr algn="ctr"/>
            <a:r>
              <a:rPr lang="en-US" sz="4000" dirty="0" smtClean="0">
                <a:solidFill>
                  <a:schemeClr val="bg1"/>
                </a:solidFill>
                <a:latin typeface="Arial" pitchFamily="34" charset="0"/>
                <a:cs typeface="Arial" pitchFamily="34" charset="0"/>
              </a:rPr>
              <a:t>Skills for Change</a:t>
            </a:r>
          </a:p>
          <a:p>
            <a:pPr algn="ctr"/>
            <a:r>
              <a:rPr lang="en-US" sz="4000" dirty="0" smtClean="0">
                <a:solidFill>
                  <a:schemeClr val="bg1"/>
                </a:solidFill>
                <a:latin typeface="Arial" pitchFamily="34" charset="0"/>
                <a:cs typeface="Arial" pitchFamily="34" charset="0"/>
              </a:rPr>
              <a:t>416-658-3101</a:t>
            </a:r>
          </a:p>
          <a:p>
            <a:pPr algn="ctr"/>
            <a:r>
              <a:rPr lang="en-US" sz="4000" dirty="0" smtClean="0">
                <a:solidFill>
                  <a:schemeClr val="bg1"/>
                </a:solidFill>
                <a:latin typeface="Arial" pitchFamily="34" charset="0"/>
                <a:cs typeface="Arial" pitchFamily="34" charset="0"/>
              </a:rPr>
              <a:t>www.skillsforchange.org</a:t>
            </a:r>
          </a:p>
        </p:txBody>
      </p:sp>
    </p:spTree>
    <p:extLst>
      <p:ext uri="{BB962C8B-B14F-4D97-AF65-F5344CB8AC3E}">
        <p14:creationId xmlns:p14="http://schemas.microsoft.com/office/powerpoint/2010/main" xmlns="" val="26275802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475656" y="2132856"/>
            <a:ext cx="6984776" cy="369332"/>
          </a:xfrm>
          <a:prstGeom prst="rect">
            <a:avLst/>
          </a:prstGeom>
          <a:noFill/>
        </p:spPr>
        <p:txBody>
          <a:bodyPr wrap="square" rtlCol="0">
            <a:spAutoFit/>
          </a:bodyPr>
          <a:lstStyle/>
          <a:p>
            <a:r>
              <a:rPr lang="en-CA" dirty="0" smtClean="0"/>
              <a:t>	</a:t>
            </a:r>
          </a:p>
        </p:txBody>
      </p:sp>
      <p:sp>
        <p:nvSpPr>
          <p:cNvPr id="11" name="TextBox 10"/>
          <p:cNvSpPr txBox="1"/>
          <p:nvPr/>
        </p:nvSpPr>
        <p:spPr>
          <a:xfrm rot="16200000">
            <a:off x="-1971146" y="3738228"/>
            <a:ext cx="4824536" cy="461665"/>
          </a:xfrm>
          <a:prstGeom prst="rect">
            <a:avLst/>
          </a:prstGeom>
          <a:noFill/>
        </p:spPr>
        <p:txBody>
          <a:bodyPr wrap="square" rtlCol="0">
            <a:spAutoFit/>
          </a:bodyPr>
          <a:lstStyle/>
          <a:p>
            <a:r>
              <a:rPr lang="en-CA" sz="2400" dirty="0" smtClean="0">
                <a:solidFill>
                  <a:schemeClr val="bg1"/>
                </a:solidFill>
                <a:latin typeface="Arial" pitchFamily="34" charset="0"/>
                <a:cs typeface="Arial" pitchFamily="34" charset="0"/>
              </a:rPr>
              <a:t>Skills for Change</a:t>
            </a:r>
            <a:endParaRPr lang="en-CA" sz="2400" dirty="0">
              <a:solidFill>
                <a:schemeClr val="bg1"/>
              </a:solidFill>
              <a:latin typeface="Arial" pitchFamily="34" charset="0"/>
              <a:cs typeface="Arial" pitchFamily="34" charset="0"/>
            </a:endParaRPr>
          </a:p>
        </p:txBody>
      </p:sp>
      <p:sp>
        <p:nvSpPr>
          <p:cNvPr id="5" name="Rectangle 4"/>
          <p:cNvSpPr/>
          <p:nvPr/>
        </p:nvSpPr>
        <p:spPr>
          <a:xfrm>
            <a:off x="914400" y="1371601"/>
            <a:ext cx="8229600" cy="2246769"/>
          </a:xfrm>
          <a:prstGeom prst="rect">
            <a:avLst/>
          </a:prstGeom>
        </p:spPr>
        <p:txBody>
          <a:bodyPr wrap="square">
            <a:spAutoFit/>
          </a:bodyPr>
          <a:lstStyle/>
          <a:p>
            <a:r>
              <a:rPr lang="en-CA" sz="3600" b="1" dirty="0" smtClean="0"/>
              <a:t>Toronto, Ontario | 1982</a:t>
            </a:r>
          </a:p>
          <a:p>
            <a:endParaRPr lang="en-CA" sz="1000" b="1" dirty="0" smtClean="0"/>
          </a:p>
          <a:p>
            <a:pPr>
              <a:buFont typeface="Wingdings" pitchFamily="2" charset="2"/>
              <a:buChar char="ü"/>
            </a:pPr>
            <a:r>
              <a:rPr lang="en-CA" sz="2800" dirty="0" smtClean="0"/>
              <a:t> </a:t>
            </a:r>
            <a:r>
              <a:rPr lang="en-CA" sz="2000" dirty="0" smtClean="0">
                <a:latin typeface="Arial" pitchFamily="34" charset="0"/>
                <a:cs typeface="Arial" pitchFamily="34" charset="0"/>
              </a:rPr>
              <a:t>Skills for Change opens its doors</a:t>
            </a:r>
          </a:p>
          <a:p>
            <a:pPr>
              <a:buFont typeface="Wingdings" pitchFamily="2" charset="2"/>
              <a:buChar char="ü"/>
            </a:pPr>
            <a:r>
              <a:rPr lang="en-CA" sz="2000" dirty="0" smtClean="0">
                <a:latin typeface="Arial" pitchFamily="34" charset="0"/>
                <a:cs typeface="Arial" pitchFamily="34" charset="0"/>
              </a:rPr>
              <a:t>Office work training centre for women from Southeast Asia</a:t>
            </a:r>
          </a:p>
          <a:p>
            <a:endParaRPr lang="en-CA" sz="1000" dirty="0" smtClean="0"/>
          </a:p>
          <a:p>
            <a:r>
              <a:rPr lang="en-CA" i="1" dirty="0" smtClean="0"/>
              <a:t>Addressed labour market needs with innovative programs that could harness global talent of immigrants and refugees.</a:t>
            </a:r>
          </a:p>
        </p:txBody>
      </p:sp>
      <p:sp>
        <p:nvSpPr>
          <p:cNvPr id="6" name="Rectangle 5"/>
          <p:cNvSpPr/>
          <p:nvPr/>
        </p:nvSpPr>
        <p:spPr>
          <a:xfrm>
            <a:off x="3200400" y="3657600"/>
            <a:ext cx="5715000" cy="2292935"/>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r>
              <a:rPr lang="en-CA" sz="3600" b="1" dirty="0" smtClean="0"/>
              <a:t>Present day</a:t>
            </a:r>
          </a:p>
          <a:p>
            <a:endParaRPr lang="en-CA" sz="700" b="1" dirty="0" smtClean="0"/>
          </a:p>
          <a:p>
            <a:pPr>
              <a:buFont typeface="Wingdings" pitchFamily="2" charset="2"/>
              <a:buChar char="ü"/>
            </a:pPr>
            <a:r>
              <a:rPr lang="en-CA" dirty="0" smtClean="0"/>
              <a:t>  </a:t>
            </a:r>
            <a:r>
              <a:rPr lang="en-CA" sz="2000" dirty="0" smtClean="0"/>
              <a:t>5 locations throughout the Greater Toronto Area</a:t>
            </a:r>
          </a:p>
          <a:p>
            <a:pPr marL="176213" indent="-176213">
              <a:buFont typeface="Wingdings" pitchFamily="2" charset="2"/>
              <a:buChar char="ü"/>
            </a:pPr>
            <a:r>
              <a:rPr lang="en-CA" sz="2000" dirty="0" smtClean="0"/>
              <a:t>14,000 assisted each year </a:t>
            </a:r>
          </a:p>
          <a:p>
            <a:pPr marL="176213" indent="-176213">
              <a:buFont typeface="Wingdings" pitchFamily="2" charset="2"/>
              <a:buChar char="ü"/>
            </a:pPr>
            <a:r>
              <a:rPr lang="en-CA" sz="2000" dirty="0" smtClean="0"/>
              <a:t> sector-specific training, e.g. engineering, health care, agrology, accounting and finance, trades, IT and administrative skills upgrading.</a:t>
            </a:r>
          </a:p>
        </p:txBody>
      </p:sp>
      <p:sp>
        <p:nvSpPr>
          <p:cNvPr id="7" name="Rectangle 6"/>
          <p:cNvSpPr/>
          <p:nvPr/>
        </p:nvSpPr>
        <p:spPr>
          <a:xfrm>
            <a:off x="838200" y="381000"/>
            <a:ext cx="8001024" cy="857256"/>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sp>
        <p:nvSpPr>
          <p:cNvPr id="8" name="TextBox 7"/>
          <p:cNvSpPr txBox="1"/>
          <p:nvPr/>
        </p:nvSpPr>
        <p:spPr>
          <a:xfrm>
            <a:off x="990600" y="533400"/>
            <a:ext cx="5867400" cy="523220"/>
          </a:xfrm>
          <a:prstGeom prst="rect">
            <a:avLst/>
          </a:prstGeom>
          <a:noFill/>
        </p:spPr>
        <p:txBody>
          <a:bodyPr wrap="square" rtlCol="0">
            <a:spAutoFit/>
          </a:bodyPr>
          <a:lstStyle/>
          <a:p>
            <a:r>
              <a:rPr lang="en-CA" sz="2800" dirty="0" smtClean="0">
                <a:solidFill>
                  <a:schemeClr val="bg1"/>
                </a:solidFill>
                <a:latin typeface="Arial" pitchFamily="34" charset="0"/>
                <a:cs typeface="Arial" pitchFamily="34" charset="0"/>
              </a:rPr>
              <a:t>Skills for Change - our story</a:t>
            </a:r>
            <a:endParaRPr lang="en-US" sz="2800" dirty="0">
              <a:latin typeface="Arial" pitchFamily="34" charset="0"/>
              <a:cs typeface="Arial" pitchFamily="34" charset="0"/>
            </a:endParaRPr>
          </a:p>
        </p:txBody>
      </p:sp>
    </p:spTree>
    <p:extLst>
      <p:ext uri="{BB962C8B-B14F-4D97-AF65-F5344CB8AC3E}">
        <p14:creationId xmlns:p14="http://schemas.microsoft.com/office/powerpoint/2010/main" xmlns="" val="26275802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475656" y="2132856"/>
            <a:ext cx="6984776" cy="369332"/>
          </a:xfrm>
          <a:prstGeom prst="rect">
            <a:avLst/>
          </a:prstGeom>
          <a:noFill/>
        </p:spPr>
        <p:txBody>
          <a:bodyPr wrap="square" rtlCol="0">
            <a:spAutoFit/>
          </a:bodyPr>
          <a:lstStyle/>
          <a:p>
            <a:r>
              <a:rPr lang="en-CA" dirty="0" smtClean="0"/>
              <a:t>	</a:t>
            </a:r>
          </a:p>
        </p:txBody>
      </p:sp>
      <p:sp>
        <p:nvSpPr>
          <p:cNvPr id="11" name="TextBox 10"/>
          <p:cNvSpPr txBox="1"/>
          <p:nvPr/>
        </p:nvSpPr>
        <p:spPr>
          <a:xfrm rot="16200000">
            <a:off x="-1971146" y="3738228"/>
            <a:ext cx="4824536" cy="461665"/>
          </a:xfrm>
          <a:prstGeom prst="rect">
            <a:avLst/>
          </a:prstGeom>
          <a:noFill/>
        </p:spPr>
        <p:txBody>
          <a:bodyPr wrap="square" rtlCol="0">
            <a:spAutoFit/>
          </a:bodyPr>
          <a:lstStyle/>
          <a:p>
            <a:r>
              <a:rPr lang="en-CA" sz="2400" dirty="0" smtClean="0">
                <a:solidFill>
                  <a:schemeClr val="bg1"/>
                </a:solidFill>
                <a:latin typeface="Arial" pitchFamily="34" charset="0"/>
                <a:cs typeface="Arial" pitchFamily="34" charset="0"/>
              </a:rPr>
              <a:t>Skills for Change</a:t>
            </a:r>
            <a:endParaRPr lang="en-CA" sz="2400" dirty="0">
              <a:solidFill>
                <a:schemeClr val="bg1"/>
              </a:solidFill>
              <a:latin typeface="Arial" pitchFamily="34" charset="0"/>
              <a:cs typeface="Arial" pitchFamily="34" charset="0"/>
            </a:endParaRPr>
          </a:p>
        </p:txBody>
      </p:sp>
      <p:sp>
        <p:nvSpPr>
          <p:cNvPr id="5" name="Rectangle 4"/>
          <p:cNvSpPr/>
          <p:nvPr/>
        </p:nvSpPr>
        <p:spPr>
          <a:xfrm>
            <a:off x="914400" y="1371601"/>
            <a:ext cx="8229600" cy="369332"/>
          </a:xfrm>
          <a:prstGeom prst="rect">
            <a:avLst/>
          </a:prstGeom>
        </p:spPr>
        <p:txBody>
          <a:bodyPr wrap="square">
            <a:spAutoFit/>
          </a:bodyPr>
          <a:lstStyle/>
          <a:p>
            <a:endParaRPr lang="en-CA" i="1" dirty="0" smtClean="0"/>
          </a:p>
        </p:txBody>
      </p:sp>
      <p:sp>
        <p:nvSpPr>
          <p:cNvPr id="6" name="Rectangle 5"/>
          <p:cNvSpPr/>
          <p:nvPr/>
        </p:nvSpPr>
        <p:spPr>
          <a:xfrm>
            <a:off x="1371600" y="2133600"/>
            <a:ext cx="7086600" cy="1815882"/>
          </a:xfrm>
          <a:prstGeom prst="rect">
            <a:avLst/>
          </a:prstGeom>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wrap="square">
            <a:spAutoFit/>
          </a:bodyPr>
          <a:lstStyle/>
          <a:p>
            <a:r>
              <a:rPr lang="en-US" sz="2800" dirty="0" smtClean="0">
                <a:latin typeface="Arial" pitchFamily="34" charset="0"/>
                <a:cs typeface="Arial" pitchFamily="34" charset="0"/>
              </a:rPr>
              <a:t>To provide learning and training opportunities for immigrants and refugees to access and fully participate in the workplace and wider community</a:t>
            </a:r>
            <a:endParaRPr lang="en-CA" sz="2800" dirty="0" smtClean="0"/>
          </a:p>
        </p:txBody>
      </p:sp>
      <p:sp>
        <p:nvSpPr>
          <p:cNvPr id="7" name="Rectangle 6"/>
          <p:cNvSpPr/>
          <p:nvPr/>
        </p:nvSpPr>
        <p:spPr>
          <a:xfrm>
            <a:off x="838200" y="381000"/>
            <a:ext cx="8001024" cy="857256"/>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sp>
        <p:nvSpPr>
          <p:cNvPr id="8" name="TextBox 7"/>
          <p:cNvSpPr txBox="1"/>
          <p:nvPr/>
        </p:nvSpPr>
        <p:spPr>
          <a:xfrm>
            <a:off x="990600" y="533400"/>
            <a:ext cx="5867400" cy="523220"/>
          </a:xfrm>
          <a:prstGeom prst="rect">
            <a:avLst/>
          </a:prstGeom>
          <a:noFill/>
        </p:spPr>
        <p:txBody>
          <a:bodyPr wrap="square" rtlCol="0">
            <a:spAutoFit/>
          </a:bodyPr>
          <a:lstStyle/>
          <a:p>
            <a:r>
              <a:rPr lang="en-CA" sz="2800" dirty="0" smtClean="0">
                <a:solidFill>
                  <a:schemeClr val="bg1"/>
                </a:solidFill>
                <a:latin typeface="Arial" pitchFamily="34" charset="0"/>
                <a:cs typeface="Arial" pitchFamily="34" charset="0"/>
              </a:rPr>
              <a:t>Our mission</a:t>
            </a:r>
            <a:endParaRPr lang="en-US" sz="2800" dirty="0">
              <a:latin typeface="Arial" pitchFamily="34" charset="0"/>
              <a:cs typeface="Arial" pitchFamily="34" charset="0"/>
            </a:endParaRPr>
          </a:p>
        </p:txBody>
      </p:sp>
      <p:pic>
        <p:nvPicPr>
          <p:cNvPr id="9" name="Picture 4" descr="People"/>
          <p:cNvPicPr>
            <a:picLocks noChangeAspect="1" noChangeArrowheads="1"/>
          </p:cNvPicPr>
          <p:nvPr/>
        </p:nvPicPr>
        <p:blipFill>
          <a:blip r:embed="rId3"/>
          <a:srcRect/>
          <a:stretch>
            <a:fillRect/>
          </a:stretch>
        </p:blipFill>
        <p:spPr bwMode="auto">
          <a:xfrm>
            <a:off x="5791200" y="4267200"/>
            <a:ext cx="3003809" cy="1682134"/>
          </a:xfrm>
          <a:prstGeom prst="rect">
            <a:avLst/>
          </a:prstGeom>
          <a:noFill/>
        </p:spPr>
      </p:pic>
    </p:spTree>
    <p:extLst>
      <p:ext uri="{BB962C8B-B14F-4D97-AF65-F5344CB8AC3E}">
        <p14:creationId xmlns:p14="http://schemas.microsoft.com/office/powerpoint/2010/main" xmlns="" val="26275802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475656" y="2132856"/>
            <a:ext cx="6984776" cy="369332"/>
          </a:xfrm>
          <a:prstGeom prst="rect">
            <a:avLst/>
          </a:prstGeom>
          <a:noFill/>
        </p:spPr>
        <p:txBody>
          <a:bodyPr wrap="square" rtlCol="0">
            <a:spAutoFit/>
          </a:bodyPr>
          <a:lstStyle/>
          <a:p>
            <a:r>
              <a:rPr lang="en-CA" dirty="0" smtClean="0"/>
              <a:t>	</a:t>
            </a:r>
          </a:p>
        </p:txBody>
      </p:sp>
      <p:sp>
        <p:nvSpPr>
          <p:cNvPr id="11" name="TextBox 10"/>
          <p:cNvSpPr txBox="1"/>
          <p:nvPr/>
        </p:nvSpPr>
        <p:spPr>
          <a:xfrm rot="16200000">
            <a:off x="-1971146" y="3738228"/>
            <a:ext cx="4824536" cy="461665"/>
          </a:xfrm>
          <a:prstGeom prst="rect">
            <a:avLst/>
          </a:prstGeom>
          <a:noFill/>
        </p:spPr>
        <p:txBody>
          <a:bodyPr wrap="square" rtlCol="0">
            <a:spAutoFit/>
          </a:bodyPr>
          <a:lstStyle/>
          <a:p>
            <a:r>
              <a:rPr lang="en-CA" sz="2400" dirty="0" smtClean="0">
                <a:solidFill>
                  <a:schemeClr val="bg1"/>
                </a:solidFill>
                <a:latin typeface="Arial" pitchFamily="34" charset="0"/>
                <a:cs typeface="Arial" pitchFamily="34" charset="0"/>
              </a:rPr>
              <a:t>Skills for Change</a:t>
            </a:r>
            <a:endParaRPr lang="en-CA" sz="2400" dirty="0">
              <a:solidFill>
                <a:schemeClr val="bg1"/>
              </a:solidFill>
              <a:latin typeface="Arial" pitchFamily="34" charset="0"/>
              <a:cs typeface="Arial" pitchFamily="34" charset="0"/>
            </a:endParaRPr>
          </a:p>
        </p:txBody>
      </p:sp>
      <p:sp>
        <p:nvSpPr>
          <p:cNvPr id="5" name="Rectangle 4"/>
          <p:cNvSpPr/>
          <p:nvPr/>
        </p:nvSpPr>
        <p:spPr>
          <a:xfrm>
            <a:off x="914400" y="1371601"/>
            <a:ext cx="8229600" cy="369332"/>
          </a:xfrm>
          <a:prstGeom prst="rect">
            <a:avLst/>
          </a:prstGeom>
        </p:spPr>
        <p:txBody>
          <a:bodyPr wrap="square">
            <a:spAutoFit/>
          </a:bodyPr>
          <a:lstStyle/>
          <a:p>
            <a:endParaRPr lang="en-CA" i="1" dirty="0" smtClean="0"/>
          </a:p>
        </p:txBody>
      </p:sp>
      <p:sp>
        <p:nvSpPr>
          <p:cNvPr id="6" name="Rectangle 5"/>
          <p:cNvSpPr/>
          <p:nvPr/>
        </p:nvSpPr>
        <p:spPr>
          <a:xfrm>
            <a:off x="1371600" y="2133600"/>
            <a:ext cx="7086600" cy="2554545"/>
          </a:xfrm>
          <a:prstGeom prst="rect">
            <a:avLst/>
          </a:prstGeom>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wrap="square">
            <a:spAutoFit/>
          </a:bodyPr>
          <a:lstStyle/>
          <a:p>
            <a:r>
              <a:rPr lang="en-US" sz="4400" dirty="0" smtClean="0">
                <a:latin typeface="Arial" pitchFamily="34" charset="0"/>
                <a:cs typeface="Arial" pitchFamily="34" charset="0"/>
              </a:rPr>
              <a:t>Number one barrier for IEHPS is the </a:t>
            </a:r>
            <a:r>
              <a:rPr lang="en-US" sz="4400" b="1" dirty="0" smtClean="0">
                <a:latin typeface="Arial" pitchFamily="34" charset="0"/>
                <a:cs typeface="Arial" pitchFamily="34" charset="0"/>
              </a:rPr>
              <a:t>Licensing </a:t>
            </a:r>
            <a:r>
              <a:rPr lang="en-US" sz="4400" dirty="0" smtClean="0">
                <a:latin typeface="Arial" pitchFamily="34" charset="0"/>
                <a:cs typeface="Arial" pitchFamily="34" charset="0"/>
              </a:rPr>
              <a:t>process</a:t>
            </a:r>
            <a:endParaRPr lang="en-US" sz="4400" b="1" dirty="0" smtClean="0">
              <a:latin typeface="Arial" pitchFamily="34" charset="0"/>
              <a:cs typeface="Arial" pitchFamily="34" charset="0"/>
            </a:endParaRPr>
          </a:p>
          <a:p>
            <a:pPr>
              <a:buFont typeface="Arial" pitchFamily="34" charset="0"/>
              <a:buChar char="•"/>
            </a:pPr>
            <a:endParaRPr lang="en-CA" sz="2800" dirty="0" smtClean="0"/>
          </a:p>
        </p:txBody>
      </p:sp>
      <p:sp>
        <p:nvSpPr>
          <p:cNvPr id="7" name="Rectangle 6"/>
          <p:cNvSpPr/>
          <p:nvPr/>
        </p:nvSpPr>
        <p:spPr>
          <a:xfrm>
            <a:off x="838200" y="381000"/>
            <a:ext cx="8001024" cy="857256"/>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sp>
        <p:nvSpPr>
          <p:cNvPr id="8" name="TextBox 7"/>
          <p:cNvSpPr txBox="1"/>
          <p:nvPr/>
        </p:nvSpPr>
        <p:spPr>
          <a:xfrm>
            <a:off x="990600" y="533400"/>
            <a:ext cx="5867400" cy="523220"/>
          </a:xfrm>
          <a:prstGeom prst="rect">
            <a:avLst/>
          </a:prstGeom>
          <a:noFill/>
        </p:spPr>
        <p:txBody>
          <a:bodyPr wrap="square" rtlCol="0">
            <a:spAutoFit/>
          </a:bodyPr>
          <a:lstStyle/>
          <a:p>
            <a:r>
              <a:rPr lang="en-CA" sz="2800" dirty="0" smtClean="0">
                <a:solidFill>
                  <a:schemeClr val="bg1"/>
                </a:solidFill>
                <a:latin typeface="Arial" pitchFamily="34" charset="0"/>
                <a:cs typeface="Arial" pitchFamily="34" charset="0"/>
              </a:rPr>
              <a:t>Barriers facing IEHPS</a:t>
            </a:r>
            <a:endParaRPr lang="en-US" sz="2800" dirty="0">
              <a:latin typeface="Arial" pitchFamily="34" charset="0"/>
              <a:cs typeface="Arial" pitchFamily="34" charset="0"/>
            </a:endParaRPr>
          </a:p>
        </p:txBody>
      </p:sp>
      <p:sp>
        <p:nvSpPr>
          <p:cNvPr id="12" name="TextBox 11"/>
          <p:cNvSpPr txBox="1"/>
          <p:nvPr/>
        </p:nvSpPr>
        <p:spPr>
          <a:xfrm>
            <a:off x="3276600" y="5181600"/>
            <a:ext cx="5181600" cy="523220"/>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2800" b="1" dirty="0" smtClean="0"/>
              <a:t>5% of doctors are re-licensed</a:t>
            </a:r>
            <a:endParaRPr lang="en-US" sz="2800" b="1" dirty="0"/>
          </a:p>
        </p:txBody>
      </p:sp>
    </p:spTree>
    <p:extLst>
      <p:ext uri="{BB962C8B-B14F-4D97-AF65-F5344CB8AC3E}">
        <p14:creationId xmlns:p14="http://schemas.microsoft.com/office/powerpoint/2010/main" xmlns="" val="26275802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475656" y="2132856"/>
            <a:ext cx="6984776" cy="369332"/>
          </a:xfrm>
          <a:prstGeom prst="rect">
            <a:avLst/>
          </a:prstGeom>
          <a:noFill/>
        </p:spPr>
        <p:txBody>
          <a:bodyPr wrap="square" rtlCol="0">
            <a:spAutoFit/>
          </a:bodyPr>
          <a:lstStyle/>
          <a:p>
            <a:r>
              <a:rPr lang="en-CA" dirty="0" smtClean="0"/>
              <a:t>	</a:t>
            </a:r>
          </a:p>
        </p:txBody>
      </p:sp>
      <p:sp>
        <p:nvSpPr>
          <p:cNvPr id="11" name="TextBox 10"/>
          <p:cNvSpPr txBox="1"/>
          <p:nvPr/>
        </p:nvSpPr>
        <p:spPr>
          <a:xfrm rot="16200000">
            <a:off x="-1971146" y="3738228"/>
            <a:ext cx="4824536" cy="461665"/>
          </a:xfrm>
          <a:prstGeom prst="rect">
            <a:avLst/>
          </a:prstGeom>
          <a:noFill/>
        </p:spPr>
        <p:txBody>
          <a:bodyPr wrap="square" rtlCol="0">
            <a:spAutoFit/>
          </a:bodyPr>
          <a:lstStyle/>
          <a:p>
            <a:r>
              <a:rPr lang="en-CA" sz="2400" dirty="0" smtClean="0">
                <a:solidFill>
                  <a:schemeClr val="bg1"/>
                </a:solidFill>
                <a:latin typeface="Arial" pitchFamily="34" charset="0"/>
                <a:cs typeface="Arial" pitchFamily="34" charset="0"/>
              </a:rPr>
              <a:t>Skills for Change</a:t>
            </a:r>
            <a:endParaRPr lang="en-CA" sz="2400" dirty="0">
              <a:solidFill>
                <a:schemeClr val="bg1"/>
              </a:solidFill>
              <a:latin typeface="Arial" pitchFamily="34" charset="0"/>
              <a:cs typeface="Arial" pitchFamily="34" charset="0"/>
            </a:endParaRPr>
          </a:p>
        </p:txBody>
      </p:sp>
      <p:sp>
        <p:nvSpPr>
          <p:cNvPr id="5" name="Rectangle 4"/>
          <p:cNvSpPr/>
          <p:nvPr/>
        </p:nvSpPr>
        <p:spPr>
          <a:xfrm>
            <a:off x="914400" y="1371601"/>
            <a:ext cx="8229600" cy="369332"/>
          </a:xfrm>
          <a:prstGeom prst="rect">
            <a:avLst/>
          </a:prstGeom>
        </p:spPr>
        <p:txBody>
          <a:bodyPr wrap="square">
            <a:spAutoFit/>
          </a:bodyPr>
          <a:lstStyle/>
          <a:p>
            <a:endParaRPr lang="en-CA" i="1" dirty="0" smtClean="0"/>
          </a:p>
        </p:txBody>
      </p:sp>
      <p:sp>
        <p:nvSpPr>
          <p:cNvPr id="7" name="Rectangle 6"/>
          <p:cNvSpPr/>
          <p:nvPr/>
        </p:nvSpPr>
        <p:spPr>
          <a:xfrm>
            <a:off x="838200" y="381000"/>
            <a:ext cx="8001024" cy="857256"/>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sp>
        <p:nvSpPr>
          <p:cNvPr id="8" name="TextBox 7"/>
          <p:cNvSpPr txBox="1"/>
          <p:nvPr/>
        </p:nvSpPr>
        <p:spPr>
          <a:xfrm>
            <a:off x="990600" y="533400"/>
            <a:ext cx="5867400" cy="523220"/>
          </a:xfrm>
          <a:prstGeom prst="rect">
            <a:avLst/>
          </a:prstGeom>
          <a:noFill/>
        </p:spPr>
        <p:txBody>
          <a:bodyPr wrap="square" rtlCol="0">
            <a:spAutoFit/>
          </a:bodyPr>
          <a:lstStyle/>
          <a:p>
            <a:r>
              <a:rPr lang="en-CA" sz="2800" dirty="0" smtClean="0">
                <a:solidFill>
                  <a:schemeClr val="bg1"/>
                </a:solidFill>
                <a:latin typeface="Arial" pitchFamily="34" charset="0"/>
                <a:cs typeface="Arial" pitchFamily="34" charset="0"/>
              </a:rPr>
              <a:t>Barriers facing IEHPS</a:t>
            </a:r>
            <a:endParaRPr lang="en-US" sz="2800" dirty="0">
              <a:latin typeface="Arial" pitchFamily="34" charset="0"/>
              <a:cs typeface="Arial" pitchFamily="34" charset="0"/>
            </a:endParaRPr>
          </a:p>
        </p:txBody>
      </p:sp>
      <p:pic>
        <p:nvPicPr>
          <p:cNvPr id="9" name="Picture 2"/>
          <p:cNvPicPr>
            <a:picLocks noChangeAspect="1" noChangeArrowheads="1"/>
          </p:cNvPicPr>
          <p:nvPr/>
        </p:nvPicPr>
        <p:blipFill>
          <a:blip r:embed="rId3"/>
          <a:srcRect/>
          <a:stretch>
            <a:fillRect/>
          </a:stretch>
        </p:blipFill>
        <p:spPr bwMode="auto">
          <a:xfrm>
            <a:off x="1066800" y="2133600"/>
            <a:ext cx="2535934" cy="3352800"/>
          </a:xfrm>
          <a:prstGeom prst="rect">
            <a:avLst/>
          </a:prstGeom>
          <a:noFill/>
          <a:ln w="9525">
            <a:noFill/>
            <a:miter lim="800000"/>
            <a:headEnd/>
            <a:tailEnd/>
          </a:ln>
          <a:effectLst/>
        </p:spPr>
      </p:pic>
      <p:sp>
        <p:nvSpPr>
          <p:cNvPr id="12" name="TextBox 11"/>
          <p:cNvSpPr txBox="1"/>
          <p:nvPr/>
        </p:nvSpPr>
        <p:spPr>
          <a:xfrm>
            <a:off x="3657600" y="2362200"/>
            <a:ext cx="4953000" cy="2308324"/>
          </a:xfrm>
          <a:prstGeom prst="rect">
            <a:avLst/>
          </a:prstGeom>
          <a:noFill/>
        </p:spPr>
        <p:txBody>
          <a:bodyPr wrap="square" rtlCol="0">
            <a:spAutoFit/>
          </a:bodyPr>
          <a:lstStyle/>
          <a:p>
            <a:pPr>
              <a:buFont typeface="Arial" pitchFamily="34" charset="0"/>
              <a:buChar char="•"/>
            </a:pPr>
            <a:r>
              <a:rPr lang="en-US" sz="4800" dirty="0" smtClean="0"/>
              <a:t>Language</a:t>
            </a:r>
          </a:p>
          <a:p>
            <a:pPr>
              <a:buFont typeface="Arial" pitchFamily="34" charset="0"/>
              <a:buChar char="•"/>
            </a:pPr>
            <a:r>
              <a:rPr lang="en-US" sz="4800" dirty="0" smtClean="0"/>
              <a:t>Employment in designated field</a:t>
            </a:r>
            <a:endParaRPr lang="en-US" sz="4800" dirty="0"/>
          </a:p>
        </p:txBody>
      </p:sp>
    </p:spTree>
    <p:extLst>
      <p:ext uri="{BB962C8B-B14F-4D97-AF65-F5344CB8AC3E}">
        <p14:creationId xmlns:p14="http://schemas.microsoft.com/office/powerpoint/2010/main" xmlns="" val="26275802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475656" y="2132856"/>
            <a:ext cx="6984776" cy="369332"/>
          </a:xfrm>
          <a:prstGeom prst="rect">
            <a:avLst/>
          </a:prstGeom>
          <a:noFill/>
        </p:spPr>
        <p:txBody>
          <a:bodyPr wrap="square" rtlCol="0">
            <a:spAutoFit/>
          </a:bodyPr>
          <a:lstStyle/>
          <a:p>
            <a:r>
              <a:rPr lang="en-CA" dirty="0" smtClean="0"/>
              <a:t>	</a:t>
            </a:r>
          </a:p>
        </p:txBody>
      </p:sp>
      <p:sp>
        <p:nvSpPr>
          <p:cNvPr id="11" name="TextBox 10"/>
          <p:cNvSpPr txBox="1"/>
          <p:nvPr/>
        </p:nvSpPr>
        <p:spPr>
          <a:xfrm rot="16200000">
            <a:off x="-1971146" y="3738228"/>
            <a:ext cx="4824536" cy="461665"/>
          </a:xfrm>
          <a:prstGeom prst="rect">
            <a:avLst/>
          </a:prstGeom>
          <a:noFill/>
        </p:spPr>
        <p:txBody>
          <a:bodyPr wrap="square" rtlCol="0">
            <a:spAutoFit/>
          </a:bodyPr>
          <a:lstStyle/>
          <a:p>
            <a:r>
              <a:rPr lang="en-CA" sz="2400" dirty="0" smtClean="0">
                <a:solidFill>
                  <a:schemeClr val="bg1"/>
                </a:solidFill>
                <a:latin typeface="Arial" pitchFamily="34" charset="0"/>
                <a:cs typeface="Arial" pitchFamily="34" charset="0"/>
              </a:rPr>
              <a:t>Skills for Change</a:t>
            </a:r>
            <a:endParaRPr lang="en-CA" sz="2400" dirty="0">
              <a:solidFill>
                <a:schemeClr val="bg1"/>
              </a:solidFill>
              <a:latin typeface="Arial" pitchFamily="34" charset="0"/>
              <a:cs typeface="Arial" pitchFamily="34" charset="0"/>
            </a:endParaRPr>
          </a:p>
        </p:txBody>
      </p:sp>
      <p:sp>
        <p:nvSpPr>
          <p:cNvPr id="5" name="Rectangle 4"/>
          <p:cNvSpPr/>
          <p:nvPr/>
        </p:nvSpPr>
        <p:spPr>
          <a:xfrm>
            <a:off x="914400" y="1371601"/>
            <a:ext cx="8229600" cy="369332"/>
          </a:xfrm>
          <a:prstGeom prst="rect">
            <a:avLst/>
          </a:prstGeom>
        </p:spPr>
        <p:txBody>
          <a:bodyPr wrap="square">
            <a:spAutoFit/>
          </a:bodyPr>
          <a:lstStyle/>
          <a:p>
            <a:endParaRPr lang="en-CA" i="1" dirty="0" smtClean="0"/>
          </a:p>
        </p:txBody>
      </p:sp>
      <p:sp>
        <p:nvSpPr>
          <p:cNvPr id="7" name="Rectangle 6"/>
          <p:cNvSpPr/>
          <p:nvPr/>
        </p:nvSpPr>
        <p:spPr>
          <a:xfrm>
            <a:off x="838200" y="381000"/>
            <a:ext cx="8001024" cy="857256"/>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sp>
        <p:nvSpPr>
          <p:cNvPr id="8" name="TextBox 7"/>
          <p:cNvSpPr txBox="1"/>
          <p:nvPr/>
        </p:nvSpPr>
        <p:spPr>
          <a:xfrm>
            <a:off x="990600" y="533400"/>
            <a:ext cx="5867400" cy="523220"/>
          </a:xfrm>
          <a:prstGeom prst="rect">
            <a:avLst/>
          </a:prstGeom>
          <a:noFill/>
        </p:spPr>
        <p:txBody>
          <a:bodyPr wrap="square" rtlCol="0">
            <a:spAutoFit/>
          </a:bodyPr>
          <a:lstStyle/>
          <a:p>
            <a:r>
              <a:rPr lang="en-CA" sz="2800" dirty="0" smtClean="0">
                <a:solidFill>
                  <a:schemeClr val="bg1"/>
                </a:solidFill>
                <a:latin typeface="Arial" pitchFamily="34" charset="0"/>
                <a:cs typeface="Arial" pitchFamily="34" charset="0"/>
              </a:rPr>
              <a:t>Overcoming the barriers</a:t>
            </a:r>
            <a:endParaRPr lang="en-US" sz="2800" dirty="0">
              <a:latin typeface="Arial" pitchFamily="34" charset="0"/>
              <a:cs typeface="Arial" pitchFamily="34" charset="0"/>
            </a:endParaRPr>
          </a:p>
        </p:txBody>
      </p:sp>
      <p:graphicFrame>
        <p:nvGraphicFramePr>
          <p:cNvPr id="9" name="Diagram 8"/>
          <p:cNvGraphicFramePr/>
          <p:nvPr/>
        </p:nvGraphicFramePr>
        <p:xfrm>
          <a:off x="1981200" y="18288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6275802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475656" y="2132856"/>
            <a:ext cx="6984776" cy="369332"/>
          </a:xfrm>
          <a:prstGeom prst="rect">
            <a:avLst/>
          </a:prstGeom>
          <a:noFill/>
        </p:spPr>
        <p:txBody>
          <a:bodyPr wrap="square" rtlCol="0">
            <a:spAutoFit/>
          </a:bodyPr>
          <a:lstStyle/>
          <a:p>
            <a:r>
              <a:rPr lang="en-CA" dirty="0" smtClean="0"/>
              <a:t>	</a:t>
            </a:r>
          </a:p>
        </p:txBody>
      </p:sp>
      <p:sp>
        <p:nvSpPr>
          <p:cNvPr id="11" name="TextBox 10"/>
          <p:cNvSpPr txBox="1"/>
          <p:nvPr/>
        </p:nvSpPr>
        <p:spPr>
          <a:xfrm rot="16200000">
            <a:off x="-1971146" y="3738228"/>
            <a:ext cx="4824536" cy="461665"/>
          </a:xfrm>
          <a:prstGeom prst="rect">
            <a:avLst/>
          </a:prstGeom>
          <a:noFill/>
        </p:spPr>
        <p:txBody>
          <a:bodyPr wrap="square" rtlCol="0">
            <a:spAutoFit/>
          </a:bodyPr>
          <a:lstStyle/>
          <a:p>
            <a:r>
              <a:rPr lang="en-CA" sz="2400" dirty="0" smtClean="0">
                <a:solidFill>
                  <a:schemeClr val="bg1"/>
                </a:solidFill>
                <a:latin typeface="Arial" pitchFamily="34" charset="0"/>
                <a:cs typeface="Arial" pitchFamily="34" charset="0"/>
              </a:rPr>
              <a:t>Skills for Change</a:t>
            </a:r>
            <a:endParaRPr lang="en-CA" sz="2400" dirty="0">
              <a:solidFill>
                <a:schemeClr val="bg1"/>
              </a:solidFill>
              <a:latin typeface="Arial" pitchFamily="34" charset="0"/>
              <a:cs typeface="Arial" pitchFamily="34" charset="0"/>
            </a:endParaRPr>
          </a:p>
        </p:txBody>
      </p:sp>
      <p:sp>
        <p:nvSpPr>
          <p:cNvPr id="5" name="Rectangle 4"/>
          <p:cNvSpPr/>
          <p:nvPr/>
        </p:nvSpPr>
        <p:spPr>
          <a:xfrm>
            <a:off x="914400" y="1371600"/>
            <a:ext cx="8229600" cy="369332"/>
          </a:xfrm>
          <a:prstGeom prst="rect">
            <a:avLst/>
          </a:prstGeom>
        </p:spPr>
        <p:txBody>
          <a:bodyPr wrap="square">
            <a:spAutoFit/>
          </a:bodyPr>
          <a:lstStyle/>
          <a:p>
            <a:endParaRPr lang="en-CA" i="1" dirty="0" smtClean="0"/>
          </a:p>
        </p:txBody>
      </p:sp>
      <p:sp>
        <p:nvSpPr>
          <p:cNvPr id="7" name="Rectangle 6"/>
          <p:cNvSpPr/>
          <p:nvPr/>
        </p:nvSpPr>
        <p:spPr>
          <a:xfrm>
            <a:off x="838200" y="381000"/>
            <a:ext cx="8001024" cy="857256"/>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sp>
        <p:nvSpPr>
          <p:cNvPr id="8" name="TextBox 7"/>
          <p:cNvSpPr txBox="1"/>
          <p:nvPr/>
        </p:nvSpPr>
        <p:spPr>
          <a:xfrm>
            <a:off x="990600" y="533400"/>
            <a:ext cx="5867400" cy="523220"/>
          </a:xfrm>
          <a:prstGeom prst="rect">
            <a:avLst/>
          </a:prstGeom>
          <a:noFill/>
        </p:spPr>
        <p:txBody>
          <a:bodyPr wrap="square" rtlCol="0">
            <a:spAutoFit/>
          </a:bodyPr>
          <a:lstStyle/>
          <a:p>
            <a:r>
              <a:rPr lang="en-CA" sz="2800" dirty="0" smtClean="0">
                <a:solidFill>
                  <a:schemeClr val="bg1"/>
                </a:solidFill>
                <a:latin typeface="Arial" pitchFamily="34" charset="0"/>
                <a:cs typeface="Arial" pitchFamily="34" charset="0"/>
              </a:rPr>
              <a:t>Enhanced Language Training</a:t>
            </a:r>
            <a:endParaRPr lang="en-US" sz="2800" dirty="0">
              <a:latin typeface="Arial" pitchFamily="34" charset="0"/>
              <a:cs typeface="Arial" pitchFamily="34" charset="0"/>
            </a:endParaRPr>
          </a:p>
        </p:txBody>
      </p:sp>
      <p:graphicFrame>
        <p:nvGraphicFramePr>
          <p:cNvPr id="16" name="Diagram 15"/>
          <p:cNvGraphicFramePr/>
          <p:nvPr/>
        </p:nvGraphicFramePr>
        <p:xfrm>
          <a:off x="2286000" y="18288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6275802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475656" y="2132856"/>
            <a:ext cx="6984776" cy="369332"/>
          </a:xfrm>
          <a:prstGeom prst="rect">
            <a:avLst/>
          </a:prstGeom>
          <a:noFill/>
        </p:spPr>
        <p:txBody>
          <a:bodyPr wrap="square" rtlCol="0">
            <a:spAutoFit/>
          </a:bodyPr>
          <a:lstStyle/>
          <a:p>
            <a:r>
              <a:rPr lang="en-CA" dirty="0" smtClean="0"/>
              <a:t>	</a:t>
            </a:r>
          </a:p>
        </p:txBody>
      </p:sp>
      <p:sp>
        <p:nvSpPr>
          <p:cNvPr id="11" name="TextBox 10"/>
          <p:cNvSpPr txBox="1"/>
          <p:nvPr/>
        </p:nvSpPr>
        <p:spPr>
          <a:xfrm rot="16200000">
            <a:off x="-1971146" y="3738228"/>
            <a:ext cx="4824536" cy="461665"/>
          </a:xfrm>
          <a:prstGeom prst="rect">
            <a:avLst/>
          </a:prstGeom>
          <a:noFill/>
        </p:spPr>
        <p:txBody>
          <a:bodyPr wrap="square" rtlCol="0">
            <a:spAutoFit/>
          </a:bodyPr>
          <a:lstStyle/>
          <a:p>
            <a:r>
              <a:rPr lang="en-CA" sz="2400" dirty="0" smtClean="0">
                <a:solidFill>
                  <a:schemeClr val="bg1"/>
                </a:solidFill>
                <a:latin typeface="Arial" pitchFamily="34" charset="0"/>
                <a:cs typeface="Arial" pitchFamily="34" charset="0"/>
              </a:rPr>
              <a:t>Skills for Change</a:t>
            </a:r>
            <a:endParaRPr lang="en-CA" sz="2400" dirty="0">
              <a:solidFill>
                <a:schemeClr val="bg1"/>
              </a:solidFill>
              <a:latin typeface="Arial" pitchFamily="34" charset="0"/>
              <a:cs typeface="Arial" pitchFamily="34" charset="0"/>
            </a:endParaRPr>
          </a:p>
        </p:txBody>
      </p:sp>
      <p:sp>
        <p:nvSpPr>
          <p:cNvPr id="5" name="Rectangle 4"/>
          <p:cNvSpPr/>
          <p:nvPr/>
        </p:nvSpPr>
        <p:spPr>
          <a:xfrm>
            <a:off x="914400" y="1371600"/>
            <a:ext cx="8229600" cy="369332"/>
          </a:xfrm>
          <a:prstGeom prst="rect">
            <a:avLst/>
          </a:prstGeom>
        </p:spPr>
        <p:txBody>
          <a:bodyPr wrap="square">
            <a:spAutoFit/>
          </a:bodyPr>
          <a:lstStyle/>
          <a:p>
            <a:endParaRPr lang="en-CA" i="1" dirty="0" smtClean="0"/>
          </a:p>
        </p:txBody>
      </p:sp>
      <p:sp>
        <p:nvSpPr>
          <p:cNvPr id="7" name="Rectangle 6"/>
          <p:cNvSpPr/>
          <p:nvPr/>
        </p:nvSpPr>
        <p:spPr>
          <a:xfrm>
            <a:off x="838200" y="381000"/>
            <a:ext cx="8001024" cy="857256"/>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sp>
        <p:nvSpPr>
          <p:cNvPr id="8" name="TextBox 7"/>
          <p:cNvSpPr txBox="1"/>
          <p:nvPr/>
        </p:nvSpPr>
        <p:spPr>
          <a:xfrm>
            <a:off x="990600" y="533400"/>
            <a:ext cx="5867400" cy="523220"/>
          </a:xfrm>
          <a:prstGeom prst="rect">
            <a:avLst/>
          </a:prstGeom>
          <a:noFill/>
        </p:spPr>
        <p:txBody>
          <a:bodyPr wrap="square" rtlCol="0">
            <a:spAutoFit/>
          </a:bodyPr>
          <a:lstStyle/>
          <a:p>
            <a:r>
              <a:rPr lang="en-CA" sz="2800" dirty="0" smtClean="0">
                <a:solidFill>
                  <a:schemeClr val="bg1"/>
                </a:solidFill>
                <a:latin typeface="Arial" pitchFamily="34" charset="0"/>
                <a:cs typeface="Arial" pitchFamily="34" charset="0"/>
              </a:rPr>
              <a:t>ESL/Medical Terminology</a:t>
            </a:r>
            <a:endParaRPr lang="en-US" sz="2800" dirty="0">
              <a:latin typeface="Arial" pitchFamily="34" charset="0"/>
              <a:cs typeface="Arial" pitchFamily="34" charset="0"/>
            </a:endParaRPr>
          </a:p>
        </p:txBody>
      </p:sp>
      <p:graphicFrame>
        <p:nvGraphicFramePr>
          <p:cNvPr id="16" name="Diagram 15"/>
          <p:cNvGraphicFramePr/>
          <p:nvPr/>
        </p:nvGraphicFramePr>
        <p:xfrm>
          <a:off x="2286000" y="18288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6275802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475656" y="2132856"/>
            <a:ext cx="6984776" cy="369332"/>
          </a:xfrm>
          <a:prstGeom prst="rect">
            <a:avLst/>
          </a:prstGeom>
          <a:noFill/>
        </p:spPr>
        <p:txBody>
          <a:bodyPr wrap="square" rtlCol="0">
            <a:spAutoFit/>
          </a:bodyPr>
          <a:lstStyle/>
          <a:p>
            <a:r>
              <a:rPr lang="en-CA" dirty="0" smtClean="0"/>
              <a:t>	</a:t>
            </a:r>
          </a:p>
        </p:txBody>
      </p:sp>
      <p:sp>
        <p:nvSpPr>
          <p:cNvPr id="11" name="TextBox 10"/>
          <p:cNvSpPr txBox="1"/>
          <p:nvPr/>
        </p:nvSpPr>
        <p:spPr>
          <a:xfrm rot="16200000">
            <a:off x="-1971146" y="3738228"/>
            <a:ext cx="4824536" cy="461665"/>
          </a:xfrm>
          <a:prstGeom prst="rect">
            <a:avLst/>
          </a:prstGeom>
          <a:noFill/>
        </p:spPr>
        <p:txBody>
          <a:bodyPr wrap="square" rtlCol="0">
            <a:spAutoFit/>
          </a:bodyPr>
          <a:lstStyle/>
          <a:p>
            <a:r>
              <a:rPr lang="en-CA" sz="2400" dirty="0" smtClean="0">
                <a:solidFill>
                  <a:schemeClr val="bg1"/>
                </a:solidFill>
                <a:latin typeface="Arial" pitchFamily="34" charset="0"/>
                <a:cs typeface="Arial" pitchFamily="34" charset="0"/>
              </a:rPr>
              <a:t>Skills for Change</a:t>
            </a:r>
            <a:endParaRPr lang="en-CA" sz="2400" dirty="0">
              <a:solidFill>
                <a:schemeClr val="bg1"/>
              </a:solidFill>
              <a:latin typeface="Arial" pitchFamily="34" charset="0"/>
              <a:cs typeface="Arial" pitchFamily="34" charset="0"/>
            </a:endParaRPr>
          </a:p>
        </p:txBody>
      </p:sp>
      <p:sp>
        <p:nvSpPr>
          <p:cNvPr id="5" name="Rectangle 4"/>
          <p:cNvSpPr/>
          <p:nvPr/>
        </p:nvSpPr>
        <p:spPr>
          <a:xfrm>
            <a:off x="914400" y="1295400"/>
            <a:ext cx="8229600" cy="369332"/>
          </a:xfrm>
          <a:prstGeom prst="rect">
            <a:avLst/>
          </a:prstGeom>
        </p:spPr>
        <p:txBody>
          <a:bodyPr wrap="square">
            <a:spAutoFit/>
          </a:bodyPr>
          <a:lstStyle/>
          <a:p>
            <a:endParaRPr lang="en-CA" i="1" dirty="0" smtClean="0"/>
          </a:p>
        </p:txBody>
      </p:sp>
      <p:sp>
        <p:nvSpPr>
          <p:cNvPr id="7" name="Rectangle 6"/>
          <p:cNvSpPr/>
          <p:nvPr/>
        </p:nvSpPr>
        <p:spPr>
          <a:xfrm>
            <a:off x="838200" y="381000"/>
            <a:ext cx="8001024" cy="857256"/>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sp>
        <p:nvSpPr>
          <p:cNvPr id="8" name="TextBox 7"/>
          <p:cNvSpPr txBox="1"/>
          <p:nvPr/>
        </p:nvSpPr>
        <p:spPr>
          <a:xfrm>
            <a:off x="990600" y="533400"/>
            <a:ext cx="5867400" cy="523220"/>
          </a:xfrm>
          <a:prstGeom prst="rect">
            <a:avLst/>
          </a:prstGeom>
          <a:noFill/>
        </p:spPr>
        <p:txBody>
          <a:bodyPr wrap="square" rtlCol="0">
            <a:spAutoFit/>
          </a:bodyPr>
          <a:lstStyle/>
          <a:p>
            <a:r>
              <a:rPr lang="en-CA" sz="2800" dirty="0" smtClean="0">
                <a:solidFill>
                  <a:schemeClr val="bg1"/>
                </a:solidFill>
                <a:latin typeface="Arial" pitchFamily="34" charset="0"/>
                <a:cs typeface="Arial" pitchFamily="34" charset="0"/>
              </a:rPr>
              <a:t>Employment Ontario</a:t>
            </a:r>
            <a:endParaRPr lang="en-US" sz="2800" dirty="0">
              <a:latin typeface="Arial" pitchFamily="34" charset="0"/>
              <a:cs typeface="Arial" pitchFamily="34" charset="0"/>
            </a:endParaRPr>
          </a:p>
        </p:txBody>
      </p:sp>
      <p:sp>
        <p:nvSpPr>
          <p:cNvPr id="9" name="Rectangle 5"/>
          <p:cNvSpPr txBox="1">
            <a:spLocks/>
          </p:cNvSpPr>
          <p:nvPr/>
        </p:nvSpPr>
        <p:spPr>
          <a:xfrm>
            <a:off x="4604284" y="1654034"/>
            <a:ext cx="4038600" cy="1600200"/>
          </a:xfrm>
          <a:prstGeom prst="rect">
            <a:avLst/>
          </a:prstGeom>
        </p:spPr>
        <p:txBody>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200" dirty="0" smtClean="0"/>
          </a:p>
        </p:txBody>
      </p:sp>
      <p:sp>
        <p:nvSpPr>
          <p:cNvPr id="13" name="Rectangle 5"/>
          <p:cNvSpPr txBox="1">
            <a:spLocks/>
          </p:cNvSpPr>
          <p:nvPr/>
        </p:nvSpPr>
        <p:spPr>
          <a:xfrm>
            <a:off x="4909084" y="1958834"/>
            <a:ext cx="4038600" cy="1600200"/>
          </a:xfrm>
          <a:prstGeom prst="rect">
            <a:avLst/>
          </a:prstGeom>
        </p:spPr>
        <p:txBody>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2" pitchFamily="18" charset="2"/>
              <a:buNone/>
            </a:pPr>
            <a:endParaRPr lang="en-US" sz="2200" dirty="0" smtClean="0"/>
          </a:p>
        </p:txBody>
      </p:sp>
      <p:graphicFrame>
        <p:nvGraphicFramePr>
          <p:cNvPr id="17" name="Diagram 16"/>
          <p:cNvGraphicFramePr/>
          <p:nvPr/>
        </p:nvGraphicFramePr>
        <p:xfrm>
          <a:off x="2133600" y="1905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6275802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814</TotalTime>
  <Words>1038</Words>
  <Application>Microsoft Office PowerPoint</Application>
  <PresentationFormat>On-screen Show (4:3)</PresentationFormat>
  <Paragraphs>167</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Skills for Change</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Paper to Practice</dc:title>
  <dc:creator>Jennifer Jensen</dc:creator>
  <cp:lastModifiedBy>Best</cp:lastModifiedBy>
  <cp:revision>73</cp:revision>
  <dcterms:created xsi:type="dcterms:W3CDTF">2013-11-04T16:42:47Z</dcterms:created>
  <dcterms:modified xsi:type="dcterms:W3CDTF">2013-11-25T17:02:01Z</dcterms:modified>
</cp:coreProperties>
</file>